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21532894-08F6-4455-B2E8-81B75262E50E}"/>
    <pc:docChg chg="delSld">
      <pc:chgData name="Phillip Fernandes" userId="458c9775-3a6f-4fa2-acaf-4b5de693243b" providerId="ADAL" clId="{21532894-08F6-4455-B2E8-81B75262E50E}" dt="2023-08-21T11:21:56.465" v="1" actId="47"/>
      <pc:docMkLst>
        <pc:docMk/>
      </pc:docMkLst>
      <pc:sldChg chg="del">
        <pc:chgData name="Phillip Fernandes" userId="458c9775-3a6f-4fa2-acaf-4b5de693243b" providerId="ADAL" clId="{21532894-08F6-4455-B2E8-81B75262E50E}" dt="2023-08-21T11:21:54.596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21532894-08F6-4455-B2E8-81B75262E50E}" dt="2023-08-21T11:21:54.596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21532894-08F6-4455-B2E8-81B75262E50E}" dt="2023-08-21T11:21:54.596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21532894-08F6-4455-B2E8-81B75262E50E}" dt="2023-08-21T11:21:54.596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21532894-08F6-4455-B2E8-81B75262E50E}" dt="2023-08-21T11:21:56.465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4D15-80F7-4F86-B3AB-56C306F466BD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2009-8C99-4301-A35F-05DD8F111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6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76C8C28-6CEF-A212-E879-5231489A0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526317" y="707741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2023-08-21T11:22:00Z</dcterms:modified>
</cp:coreProperties>
</file>