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2FA4E8-D93C-4B46-A114-E6764162E889}" v="5" dt="2023-08-23T13:43:17.9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30" d="100"/>
          <a:sy n="30" d="100"/>
        </p:scale>
        <p:origin x="44" y="6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852FA4E8-D93C-4B46-A114-E6764162E889}"/>
    <pc:docChg chg="delSld modSld">
      <pc:chgData name="Phillip Fernandes" userId="458c9775-3a6f-4fa2-acaf-4b5de693243b" providerId="ADAL" clId="{852FA4E8-D93C-4B46-A114-E6764162E889}" dt="2023-08-23T13:44:01.349" v="59" actId="47"/>
      <pc:docMkLst>
        <pc:docMk/>
      </pc:docMkLst>
      <pc:sldChg chg="del">
        <pc:chgData name="Phillip Fernandes" userId="458c9775-3a6f-4fa2-acaf-4b5de693243b" providerId="ADAL" clId="{852FA4E8-D93C-4B46-A114-E6764162E889}" dt="2023-08-23T13:42:08.386" v="0" actId="47"/>
        <pc:sldMkLst>
          <pc:docMk/>
          <pc:sldMk cId="7630729" sldId="256"/>
        </pc:sldMkLst>
      </pc:sldChg>
      <pc:sldChg chg="addSp modSp mod">
        <pc:chgData name="Phillip Fernandes" userId="458c9775-3a6f-4fa2-acaf-4b5de693243b" providerId="ADAL" clId="{852FA4E8-D93C-4B46-A114-E6764162E889}" dt="2023-08-23T13:42:15.782" v="7" actId="1036"/>
        <pc:sldMkLst>
          <pc:docMk/>
          <pc:sldMk cId="0" sldId="257"/>
        </pc:sldMkLst>
        <pc:picChg chg="add mod">
          <ac:chgData name="Phillip Fernandes" userId="458c9775-3a6f-4fa2-acaf-4b5de693243b" providerId="ADAL" clId="{852FA4E8-D93C-4B46-A114-E6764162E889}" dt="2023-08-23T13:42:15.782" v="7" actId="1036"/>
          <ac:picMkLst>
            <pc:docMk/>
            <pc:sldMk cId="0" sldId="257"/>
            <ac:picMk id="5" creationId="{42BF1920-1243-6493-FAC9-BC76373D9D7F}"/>
          </ac:picMkLst>
        </pc:picChg>
      </pc:sldChg>
      <pc:sldChg chg="addSp modSp del mod">
        <pc:chgData name="Phillip Fernandes" userId="458c9775-3a6f-4fa2-acaf-4b5de693243b" providerId="ADAL" clId="{852FA4E8-D93C-4B46-A114-E6764162E889}" dt="2023-08-23T13:44:01.349" v="59" actId="47"/>
        <pc:sldMkLst>
          <pc:docMk/>
          <pc:sldMk cId="0" sldId="258"/>
        </pc:sldMkLst>
        <pc:picChg chg="add mod">
          <ac:chgData name="Phillip Fernandes" userId="458c9775-3a6f-4fa2-acaf-4b5de693243b" providerId="ADAL" clId="{852FA4E8-D93C-4B46-A114-E6764162E889}" dt="2023-08-23T13:42:39.994" v="14" actId="1037"/>
          <ac:picMkLst>
            <pc:docMk/>
            <pc:sldMk cId="0" sldId="258"/>
            <ac:picMk id="2" creationId="{3365AB44-EFAB-0C5B-84D6-80604F0E6C7C}"/>
          </ac:picMkLst>
        </pc:picChg>
      </pc:sldChg>
      <pc:sldChg chg="addSp modSp del mod">
        <pc:chgData name="Phillip Fernandes" userId="458c9775-3a6f-4fa2-acaf-4b5de693243b" providerId="ADAL" clId="{852FA4E8-D93C-4B46-A114-E6764162E889}" dt="2023-08-23T13:44:01.349" v="59" actId="47"/>
        <pc:sldMkLst>
          <pc:docMk/>
          <pc:sldMk cId="0" sldId="259"/>
        </pc:sldMkLst>
        <pc:picChg chg="add mod">
          <ac:chgData name="Phillip Fernandes" userId="458c9775-3a6f-4fa2-acaf-4b5de693243b" providerId="ADAL" clId="{852FA4E8-D93C-4B46-A114-E6764162E889}" dt="2023-08-23T13:42:50.988" v="23" actId="1035"/>
          <ac:picMkLst>
            <pc:docMk/>
            <pc:sldMk cId="0" sldId="259"/>
            <ac:picMk id="2" creationId="{B61825C2-10F0-0891-E53D-9E3CE0634251}"/>
          </ac:picMkLst>
        </pc:picChg>
      </pc:sldChg>
      <pc:sldChg chg="addSp modSp del mod">
        <pc:chgData name="Phillip Fernandes" userId="458c9775-3a6f-4fa2-acaf-4b5de693243b" providerId="ADAL" clId="{852FA4E8-D93C-4B46-A114-E6764162E889}" dt="2023-08-23T13:44:01.349" v="59" actId="47"/>
        <pc:sldMkLst>
          <pc:docMk/>
          <pc:sldMk cId="0" sldId="260"/>
        </pc:sldMkLst>
        <pc:picChg chg="add mod">
          <ac:chgData name="Phillip Fernandes" userId="458c9775-3a6f-4fa2-acaf-4b5de693243b" providerId="ADAL" clId="{852FA4E8-D93C-4B46-A114-E6764162E889}" dt="2023-08-23T13:43:08.074" v="52" actId="1035"/>
          <ac:picMkLst>
            <pc:docMk/>
            <pc:sldMk cId="0" sldId="260"/>
            <ac:picMk id="2" creationId="{1420D38E-7354-9637-370E-E72E4433BC05}"/>
          </ac:picMkLst>
        </pc:picChg>
      </pc:sldChg>
      <pc:sldChg chg="addSp modSp del mod">
        <pc:chgData name="Phillip Fernandes" userId="458c9775-3a6f-4fa2-acaf-4b5de693243b" providerId="ADAL" clId="{852FA4E8-D93C-4B46-A114-E6764162E889}" dt="2023-08-23T13:44:01.349" v="59" actId="47"/>
        <pc:sldMkLst>
          <pc:docMk/>
          <pc:sldMk cId="0" sldId="261"/>
        </pc:sldMkLst>
        <pc:picChg chg="add mod">
          <ac:chgData name="Phillip Fernandes" userId="458c9775-3a6f-4fa2-acaf-4b5de693243b" providerId="ADAL" clId="{852FA4E8-D93C-4B46-A114-E6764162E889}" dt="2023-08-23T13:43:24.471" v="58" actId="1036"/>
          <ac:picMkLst>
            <pc:docMk/>
            <pc:sldMk cId="0" sldId="261"/>
            <ac:picMk id="2" creationId="{AB33BDD5-8704-C48A-5744-75F8969F68A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8E207-275D-4D70-A0E9-985D01B6839B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DA333-066B-42AB-8F0B-E78E1E0D0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099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Page 1</a:t>
            </a:r>
          </a:p>
        </p:txBody>
      </p:sp>
      <p:pic>
        <p:nvPicPr>
          <p:cNvPr id="5" name="Picture 4" descr="A person looking at her phone&#10;&#10;Description automatically generated">
            <a:extLst>
              <a:ext uri="{FF2B5EF4-FFF2-40B4-BE49-F238E27FC236}">
                <a16:creationId xmlns:a16="http://schemas.microsoft.com/office/drawing/2014/main" id="{42BF1920-1243-6493-FAC9-BC76373D9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76" y="728738"/>
            <a:ext cx="6617208" cy="55595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Phillip Fernandes</cp:lastModifiedBy>
  <cp:revision>4</cp:revision>
  <dcterms:created xsi:type="dcterms:W3CDTF">2016-09-04T11:54:55Z</dcterms:created>
  <dcterms:modified xsi:type="dcterms:W3CDTF">2023-08-23T13:44:03Z</dcterms:modified>
</cp:coreProperties>
</file>