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D3AA7-066C-42AB-8164-3C3F56B33ECE}" v="2" dt="2023-08-21T12:11:00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E6BD3AA7-066C-42AB-8164-3C3F56B33ECE}"/>
    <pc:docChg chg="delSld modSld">
      <pc:chgData name="Phillip Fernandes" userId="458c9775-3a6f-4fa2-acaf-4b5de693243b" providerId="ADAL" clId="{E6BD3AA7-066C-42AB-8164-3C3F56B33ECE}" dt="2023-08-21T12:11:00.189" v="2" actId="1076"/>
      <pc:docMkLst>
        <pc:docMk/>
      </pc:docMkLst>
      <pc:sldChg chg="del">
        <pc:chgData name="Phillip Fernandes" userId="458c9775-3a6f-4fa2-acaf-4b5de693243b" providerId="ADAL" clId="{E6BD3AA7-066C-42AB-8164-3C3F56B33ECE}" dt="2023-08-21T12:10:51.502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E6BD3AA7-066C-42AB-8164-3C3F56B33ECE}" dt="2023-08-21T12:11:00.189" v="2" actId="1076"/>
        <pc:sldMkLst>
          <pc:docMk/>
          <pc:sldMk cId="0" sldId="257"/>
        </pc:sldMkLst>
        <pc:picChg chg="add mod">
          <ac:chgData name="Phillip Fernandes" userId="458c9775-3a6f-4fa2-acaf-4b5de693243b" providerId="ADAL" clId="{E6BD3AA7-066C-42AB-8164-3C3F56B33ECE}" dt="2023-08-21T12:11:00.189" v="2" actId="1076"/>
          <ac:picMkLst>
            <pc:docMk/>
            <pc:sldMk cId="0" sldId="257"/>
            <ac:picMk id="2" creationId="{B0380BA0-72D4-9E86-8443-8FD3317D5D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C3044-AADC-4286-909F-3C88EC990FDC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ABBA-C8F9-4C3F-88D2-CFF2EAAD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2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0380BA0-72D4-9E86-8443-8FD3317D5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-53" r="32201" b="53"/>
          <a:stretch/>
        </p:blipFill>
        <p:spPr bwMode="auto">
          <a:xfrm>
            <a:off x="526573" y="713629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2023-08-21T12:11:02Z</dcterms:modified>
</cp:coreProperties>
</file>