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0" d="100"/>
          <a:sy n="30" d="100"/>
        </p:scale>
        <p:origin x="44" y="8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89D228BA-C97C-47BE-9ADD-072406DB3E0A}"/>
    <pc:docChg chg="delSld">
      <pc:chgData name="Phillip Fernandes" userId="458c9775-3a6f-4fa2-acaf-4b5de693243b" providerId="ADAL" clId="{89D228BA-C97C-47BE-9ADD-072406DB3E0A}" dt="2023-08-22T12:25:22.638" v="1" actId="47"/>
      <pc:docMkLst>
        <pc:docMk/>
      </pc:docMkLst>
      <pc:sldChg chg="del">
        <pc:chgData name="Phillip Fernandes" userId="458c9775-3a6f-4fa2-acaf-4b5de693243b" providerId="ADAL" clId="{89D228BA-C97C-47BE-9ADD-072406DB3E0A}" dt="2023-08-22T12:25:20.382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89D228BA-C97C-47BE-9ADD-072406DB3E0A}" dt="2023-08-22T12:25:20.382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89D228BA-C97C-47BE-9ADD-072406DB3E0A}" dt="2023-08-22T12:25:22.638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89D228BA-C97C-47BE-9ADD-072406DB3E0A}" dt="2023-08-22T12:25:22.638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B5DE0-4D68-48DD-806D-180A1C8FCDFB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8D367-0EEB-42A5-AB1D-24DF5138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5ACDB-F850-F0D8-4914-011A7E65B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r="16296"/>
          <a:stretch/>
        </p:blipFill>
        <p:spPr bwMode="auto">
          <a:xfrm>
            <a:off x="528836" y="686345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2023-08-22T12:25:25Z</dcterms:modified>
</cp:coreProperties>
</file>