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107AF-4DE2-4C42-8784-B4E62086CCC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84F4-F1C1-478D-9981-515A35DF4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BFA0C-EE6B-B7FE-023A-61C9B4EB4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226" r="28092" b="-226"/>
          <a:stretch/>
        </p:blipFill>
        <p:spPr bwMode="auto">
          <a:xfrm>
            <a:off x="613895" y="68634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2023-08-25T13:19:47Z</dcterms:modified>
</cp:coreProperties>
</file>