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5EA430-330F-49AC-A958-34DFE1228AD1}" v="2" dt="2023-08-21T12:11:59.2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Grid="0" snapToObjects="1">
      <p:cViewPr varScale="1">
        <p:scale>
          <a:sx n="98" d="100"/>
          <a:sy n="98" d="100"/>
        </p:scale>
        <p:origin x="324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lip Fernandes" userId="458c9775-3a6f-4fa2-acaf-4b5de693243b" providerId="ADAL" clId="{125EA430-330F-49AC-A958-34DFE1228AD1}"/>
    <pc:docChg chg="delSld modSld">
      <pc:chgData name="Phillip Fernandes" userId="458c9775-3a6f-4fa2-acaf-4b5de693243b" providerId="ADAL" clId="{125EA430-330F-49AC-A958-34DFE1228AD1}" dt="2023-08-21T12:11:59.275" v="2" actId="1076"/>
      <pc:docMkLst>
        <pc:docMk/>
      </pc:docMkLst>
      <pc:sldChg chg="del">
        <pc:chgData name="Phillip Fernandes" userId="458c9775-3a6f-4fa2-acaf-4b5de693243b" providerId="ADAL" clId="{125EA430-330F-49AC-A958-34DFE1228AD1}" dt="2023-08-21T12:11:49.302" v="0" actId="47"/>
        <pc:sldMkLst>
          <pc:docMk/>
          <pc:sldMk cId="7630729" sldId="256"/>
        </pc:sldMkLst>
      </pc:sldChg>
      <pc:sldChg chg="addSp modSp">
        <pc:chgData name="Phillip Fernandes" userId="458c9775-3a6f-4fa2-acaf-4b5de693243b" providerId="ADAL" clId="{125EA430-330F-49AC-A958-34DFE1228AD1}" dt="2023-08-21T12:11:59.275" v="2" actId="1076"/>
        <pc:sldMkLst>
          <pc:docMk/>
          <pc:sldMk cId="0" sldId="257"/>
        </pc:sldMkLst>
        <pc:picChg chg="add mod">
          <ac:chgData name="Phillip Fernandes" userId="458c9775-3a6f-4fa2-acaf-4b5de693243b" providerId="ADAL" clId="{125EA430-330F-49AC-A958-34DFE1228AD1}" dt="2023-08-21T12:11:59.275" v="2" actId="1076"/>
          <ac:picMkLst>
            <pc:docMk/>
            <pc:sldMk cId="0" sldId="257"/>
            <ac:picMk id="2" creationId="{F6E756F9-6945-02E3-30C2-83D64D81E28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26C576-F0B1-4E9D-BABC-FA2CA8A73EE4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2D98C9-888A-4945-B2E5-15A14B5047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527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map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2c3983cc-6aab-400c-81cf-efda077df934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map ,textbox ,textbox ,textbox ,card ,card ,card ,card ,card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Duplicate of Duplicate of Page 1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F6E756F9-6945-02E3-30C2-83D64D81E2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8" t="-166" r="32994" b="166"/>
          <a:stretch/>
        </p:blipFill>
        <p:spPr bwMode="auto">
          <a:xfrm>
            <a:off x="633577" y="703902"/>
            <a:ext cx="6726272" cy="561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66</Words>
  <Application>Microsoft Office PowerPoint</Application>
  <PresentationFormat>Widescreen</PresentationFormat>
  <Paragraphs>36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Custom Design</vt:lpstr>
      <vt:lpstr>Duplicate of Duplicate of Page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Phillip Fernandes</cp:lastModifiedBy>
  <cp:revision>4</cp:revision>
  <dcterms:created xsi:type="dcterms:W3CDTF">2016-09-04T11:54:55Z</dcterms:created>
  <dcterms:modified xsi:type="dcterms:W3CDTF">2023-08-21T12:12:06Z</dcterms:modified>
</cp:coreProperties>
</file>