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B1CD13-7AF8-4127-B8C0-67DA16C885DA}" v="4" dt="2023-08-23T14:12:16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35" d="100"/>
          <a:sy n="35" d="100"/>
        </p:scale>
        <p:origin x="48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60B1CD13-7AF8-4127-B8C0-67DA16C885DA}"/>
    <pc:docChg chg="delSld modSld">
      <pc:chgData name="Phillip Fernandes" userId="458c9775-3a6f-4fa2-acaf-4b5de693243b" providerId="ADAL" clId="{60B1CD13-7AF8-4127-B8C0-67DA16C885DA}" dt="2023-08-23T14:14:10.987" v="25" actId="47"/>
      <pc:docMkLst>
        <pc:docMk/>
      </pc:docMkLst>
      <pc:sldChg chg="del">
        <pc:chgData name="Phillip Fernandes" userId="458c9775-3a6f-4fa2-acaf-4b5de693243b" providerId="ADAL" clId="{60B1CD13-7AF8-4127-B8C0-67DA16C885DA}" dt="2023-08-23T14:11:32.064" v="0" actId="47"/>
        <pc:sldMkLst>
          <pc:docMk/>
          <pc:sldMk cId="7630729" sldId="256"/>
        </pc:sldMkLst>
      </pc:sldChg>
      <pc:sldChg chg="addSp modSp del mod">
        <pc:chgData name="Phillip Fernandes" userId="458c9775-3a6f-4fa2-acaf-4b5de693243b" providerId="ADAL" clId="{60B1CD13-7AF8-4127-B8C0-67DA16C885DA}" dt="2023-08-23T14:14:10.987" v="25" actId="47"/>
        <pc:sldMkLst>
          <pc:docMk/>
          <pc:sldMk cId="0" sldId="257"/>
        </pc:sldMkLst>
        <pc:picChg chg="add mod">
          <ac:chgData name="Phillip Fernandes" userId="458c9775-3a6f-4fa2-acaf-4b5de693243b" providerId="ADAL" clId="{60B1CD13-7AF8-4127-B8C0-67DA16C885DA}" dt="2023-08-23T14:11:43.462" v="5" actId="1036"/>
          <ac:picMkLst>
            <pc:docMk/>
            <pc:sldMk cId="0" sldId="257"/>
            <ac:picMk id="2" creationId="{76905EB8-1435-A25C-9149-BBA31999FBCB}"/>
          </ac:picMkLst>
        </pc:picChg>
      </pc:sldChg>
      <pc:sldChg chg="addSp modSp del mod">
        <pc:chgData name="Phillip Fernandes" userId="458c9775-3a6f-4fa2-acaf-4b5de693243b" providerId="ADAL" clId="{60B1CD13-7AF8-4127-B8C0-67DA16C885DA}" dt="2023-08-23T14:14:10.987" v="25" actId="47"/>
        <pc:sldMkLst>
          <pc:docMk/>
          <pc:sldMk cId="0" sldId="258"/>
        </pc:sldMkLst>
        <pc:picChg chg="add mod">
          <ac:chgData name="Phillip Fernandes" userId="458c9775-3a6f-4fa2-acaf-4b5de693243b" providerId="ADAL" clId="{60B1CD13-7AF8-4127-B8C0-67DA16C885DA}" dt="2023-08-23T14:11:55.967" v="12" actId="1036"/>
          <ac:picMkLst>
            <pc:docMk/>
            <pc:sldMk cId="0" sldId="258"/>
            <ac:picMk id="2" creationId="{78561413-FD88-4191-AF39-945FA70B236A}"/>
          </ac:picMkLst>
        </pc:picChg>
      </pc:sldChg>
      <pc:sldChg chg="addSp modSp del mod">
        <pc:chgData name="Phillip Fernandes" userId="458c9775-3a6f-4fa2-acaf-4b5de693243b" providerId="ADAL" clId="{60B1CD13-7AF8-4127-B8C0-67DA16C885DA}" dt="2023-08-23T14:14:10.987" v="25" actId="47"/>
        <pc:sldMkLst>
          <pc:docMk/>
          <pc:sldMk cId="0" sldId="259"/>
        </pc:sldMkLst>
        <pc:picChg chg="add mod">
          <ac:chgData name="Phillip Fernandes" userId="458c9775-3a6f-4fa2-acaf-4b5de693243b" providerId="ADAL" clId="{60B1CD13-7AF8-4127-B8C0-67DA16C885DA}" dt="2023-08-23T14:12:08.229" v="17" actId="1036"/>
          <ac:picMkLst>
            <pc:docMk/>
            <pc:sldMk cId="0" sldId="259"/>
            <ac:picMk id="2" creationId="{935146AE-3EC2-7A1A-20A2-E6A45C76CA33}"/>
          </ac:picMkLst>
        </pc:picChg>
      </pc:sldChg>
      <pc:sldChg chg="addSp modSp mod">
        <pc:chgData name="Phillip Fernandes" userId="458c9775-3a6f-4fa2-acaf-4b5de693243b" providerId="ADAL" clId="{60B1CD13-7AF8-4127-B8C0-67DA16C885DA}" dt="2023-08-23T14:12:22.702" v="23" actId="1036"/>
        <pc:sldMkLst>
          <pc:docMk/>
          <pc:sldMk cId="0" sldId="260"/>
        </pc:sldMkLst>
        <pc:picChg chg="add mod">
          <ac:chgData name="Phillip Fernandes" userId="458c9775-3a6f-4fa2-acaf-4b5de693243b" providerId="ADAL" clId="{60B1CD13-7AF8-4127-B8C0-67DA16C885DA}" dt="2023-08-23T14:12:22.702" v="23" actId="1036"/>
          <ac:picMkLst>
            <pc:docMk/>
            <pc:sldMk cId="0" sldId="260"/>
            <ac:picMk id="2" creationId="{0824C5FB-C161-9A6A-1E0D-5A592959E902}"/>
          </ac:picMkLst>
        </pc:picChg>
      </pc:sldChg>
      <pc:sldChg chg="del">
        <pc:chgData name="Phillip Fernandes" userId="458c9775-3a6f-4fa2-acaf-4b5de693243b" providerId="ADAL" clId="{60B1CD13-7AF8-4127-B8C0-67DA16C885DA}" dt="2023-08-23T14:12:29.687" v="24" actId="47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F92F6-A948-44E4-ADD0-550BEF0FD8DB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A8246-9C7D-488B-B1B9-150F97663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60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24C5FB-C161-9A6A-1E0D-5A592959E9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3" t="61" r="1905" b="-61"/>
          <a:stretch/>
        </p:blipFill>
        <p:spPr>
          <a:xfrm>
            <a:off x="532204" y="706608"/>
            <a:ext cx="6711163" cy="56149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2023-08-23T14:14:15Z</dcterms:modified>
</cp:coreProperties>
</file>