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9844D-9FBE-4131-91AD-2FE9DBB98AB4}" v="5" dt="2023-08-23T13:49:48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35" d="100"/>
          <a:sy n="35" d="100"/>
        </p:scale>
        <p:origin x="48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Fernandes" userId="458c9775-3a6f-4fa2-acaf-4b5de693243b" providerId="ADAL" clId="{5C89844D-9FBE-4131-91AD-2FE9DBB98AB4}"/>
    <pc:docChg chg="delSld modSld">
      <pc:chgData name="Phillip Fernandes" userId="458c9775-3a6f-4fa2-acaf-4b5de693243b" providerId="ADAL" clId="{5C89844D-9FBE-4131-91AD-2FE9DBB98AB4}" dt="2023-08-23T13:49:54.253" v="34" actId="1036"/>
      <pc:docMkLst>
        <pc:docMk/>
      </pc:docMkLst>
      <pc:sldChg chg="del">
        <pc:chgData name="Phillip Fernandes" userId="458c9775-3a6f-4fa2-acaf-4b5de693243b" providerId="ADAL" clId="{5C89844D-9FBE-4131-91AD-2FE9DBB98AB4}" dt="2023-08-23T13:48:45.403" v="0" actId="47"/>
        <pc:sldMkLst>
          <pc:docMk/>
          <pc:sldMk cId="7630729" sldId="256"/>
        </pc:sldMkLst>
      </pc:sldChg>
      <pc:sldChg chg="addSp modSp mod">
        <pc:chgData name="Phillip Fernandes" userId="458c9775-3a6f-4fa2-acaf-4b5de693243b" providerId="ADAL" clId="{5C89844D-9FBE-4131-91AD-2FE9DBB98AB4}" dt="2023-08-23T13:48:57.138" v="8" actId="1036"/>
        <pc:sldMkLst>
          <pc:docMk/>
          <pc:sldMk cId="0" sldId="257"/>
        </pc:sldMkLst>
        <pc:picChg chg="add mod">
          <ac:chgData name="Phillip Fernandes" userId="458c9775-3a6f-4fa2-acaf-4b5de693243b" providerId="ADAL" clId="{5C89844D-9FBE-4131-91AD-2FE9DBB98AB4}" dt="2023-08-23T13:48:57.138" v="8" actId="1036"/>
          <ac:picMkLst>
            <pc:docMk/>
            <pc:sldMk cId="0" sldId="257"/>
            <ac:picMk id="2" creationId="{B34751AA-0602-B645-8AD3-BE61D88EEE80}"/>
          </ac:picMkLst>
        </pc:picChg>
      </pc:sldChg>
      <pc:sldChg chg="addSp modSp mod">
        <pc:chgData name="Phillip Fernandes" userId="458c9775-3a6f-4fa2-acaf-4b5de693243b" providerId="ADAL" clId="{5C89844D-9FBE-4131-91AD-2FE9DBB98AB4}" dt="2023-08-23T13:49:07.034" v="14" actId="1035"/>
        <pc:sldMkLst>
          <pc:docMk/>
          <pc:sldMk cId="0" sldId="258"/>
        </pc:sldMkLst>
        <pc:picChg chg="add mod">
          <ac:chgData name="Phillip Fernandes" userId="458c9775-3a6f-4fa2-acaf-4b5de693243b" providerId="ADAL" clId="{5C89844D-9FBE-4131-91AD-2FE9DBB98AB4}" dt="2023-08-23T13:49:07.034" v="14" actId="1035"/>
          <ac:picMkLst>
            <pc:docMk/>
            <pc:sldMk cId="0" sldId="258"/>
            <ac:picMk id="2" creationId="{13631120-A98A-25E0-6845-204B73680D27}"/>
          </ac:picMkLst>
        </pc:picChg>
      </pc:sldChg>
      <pc:sldChg chg="addSp modSp mod">
        <pc:chgData name="Phillip Fernandes" userId="458c9775-3a6f-4fa2-acaf-4b5de693243b" providerId="ADAL" clId="{5C89844D-9FBE-4131-91AD-2FE9DBB98AB4}" dt="2023-08-23T13:49:24.778" v="20" actId="1036"/>
        <pc:sldMkLst>
          <pc:docMk/>
          <pc:sldMk cId="0" sldId="259"/>
        </pc:sldMkLst>
        <pc:picChg chg="add mod">
          <ac:chgData name="Phillip Fernandes" userId="458c9775-3a6f-4fa2-acaf-4b5de693243b" providerId="ADAL" clId="{5C89844D-9FBE-4131-91AD-2FE9DBB98AB4}" dt="2023-08-23T13:49:24.778" v="20" actId="1036"/>
          <ac:picMkLst>
            <pc:docMk/>
            <pc:sldMk cId="0" sldId="259"/>
            <ac:picMk id="2" creationId="{1ECAEBC2-0551-5A67-7DCD-6868B4D558FB}"/>
          </ac:picMkLst>
        </pc:picChg>
      </pc:sldChg>
      <pc:sldChg chg="addSp modSp mod">
        <pc:chgData name="Phillip Fernandes" userId="458c9775-3a6f-4fa2-acaf-4b5de693243b" providerId="ADAL" clId="{5C89844D-9FBE-4131-91AD-2FE9DBB98AB4}" dt="2023-08-23T13:49:36.893" v="26" actId="1036"/>
        <pc:sldMkLst>
          <pc:docMk/>
          <pc:sldMk cId="0" sldId="260"/>
        </pc:sldMkLst>
        <pc:picChg chg="add mod">
          <ac:chgData name="Phillip Fernandes" userId="458c9775-3a6f-4fa2-acaf-4b5de693243b" providerId="ADAL" clId="{5C89844D-9FBE-4131-91AD-2FE9DBB98AB4}" dt="2023-08-23T13:49:36.893" v="26" actId="1036"/>
          <ac:picMkLst>
            <pc:docMk/>
            <pc:sldMk cId="0" sldId="260"/>
            <ac:picMk id="2" creationId="{FFF4F21A-343B-6B3C-AC92-2AD631E65716}"/>
          </ac:picMkLst>
        </pc:picChg>
      </pc:sldChg>
      <pc:sldChg chg="addSp modSp mod">
        <pc:chgData name="Phillip Fernandes" userId="458c9775-3a6f-4fa2-acaf-4b5de693243b" providerId="ADAL" clId="{5C89844D-9FBE-4131-91AD-2FE9DBB98AB4}" dt="2023-08-23T13:49:54.253" v="34" actId="1036"/>
        <pc:sldMkLst>
          <pc:docMk/>
          <pc:sldMk cId="0" sldId="261"/>
        </pc:sldMkLst>
        <pc:picChg chg="add mod">
          <ac:chgData name="Phillip Fernandes" userId="458c9775-3a6f-4fa2-acaf-4b5de693243b" providerId="ADAL" clId="{5C89844D-9FBE-4131-91AD-2FE9DBB98AB4}" dt="2023-08-23T13:49:54.253" v="34" actId="1036"/>
          <ac:picMkLst>
            <pc:docMk/>
            <pc:sldMk cId="0" sldId="261"/>
            <ac:picMk id="5" creationId="{1425B0EF-1969-E7D4-2139-BEDE1CEE25D9}"/>
          </ac:picMkLst>
        </pc:picChg>
      </pc:sldChg>
    </pc:docChg>
  </pc:docChgLst>
  <pc:docChgLst>
    <pc:chgData name="Phillip Fernandes" userId="458c9775-3a6f-4fa2-acaf-4b5de693243b" providerId="ADAL" clId="{D312B9A6-C5F4-4DD4-AC40-8D38B7546539}"/>
    <pc:docChg chg="delSld">
      <pc:chgData name="Phillip Fernandes" userId="458c9775-3a6f-4fa2-acaf-4b5de693243b" providerId="ADAL" clId="{D312B9A6-C5F4-4DD4-AC40-8D38B7546539}" dt="2023-08-23T13:52:36.123" v="0" actId="47"/>
      <pc:docMkLst>
        <pc:docMk/>
      </pc:docMkLst>
      <pc:sldChg chg="del">
        <pc:chgData name="Phillip Fernandes" userId="458c9775-3a6f-4fa2-acaf-4b5de693243b" providerId="ADAL" clId="{D312B9A6-C5F4-4DD4-AC40-8D38B7546539}" dt="2023-08-23T13:52:36.123" v="0" actId="47"/>
        <pc:sldMkLst>
          <pc:docMk/>
          <pc:sldMk cId="0" sldId="257"/>
        </pc:sldMkLst>
      </pc:sldChg>
      <pc:sldChg chg="del">
        <pc:chgData name="Phillip Fernandes" userId="458c9775-3a6f-4fa2-acaf-4b5de693243b" providerId="ADAL" clId="{D312B9A6-C5F4-4DD4-AC40-8D38B7546539}" dt="2023-08-23T13:52:36.123" v="0" actId="47"/>
        <pc:sldMkLst>
          <pc:docMk/>
          <pc:sldMk cId="0" sldId="258"/>
        </pc:sldMkLst>
      </pc:sldChg>
      <pc:sldChg chg="del">
        <pc:chgData name="Phillip Fernandes" userId="458c9775-3a6f-4fa2-acaf-4b5de693243b" providerId="ADAL" clId="{D312B9A6-C5F4-4DD4-AC40-8D38B7546539}" dt="2023-08-23T13:52:36.123" v="0" actId="47"/>
        <pc:sldMkLst>
          <pc:docMk/>
          <pc:sldMk cId="0" sldId="259"/>
        </pc:sldMkLst>
      </pc:sldChg>
      <pc:sldChg chg="del">
        <pc:chgData name="Phillip Fernandes" userId="458c9775-3a6f-4fa2-acaf-4b5de693243b" providerId="ADAL" clId="{D312B9A6-C5F4-4DD4-AC40-8D38B7546539}" dt="2023-08-23T13:52:36.123" v="0" actId="47"/>
        <pc:sldMkLst>
          <pc:docMk/>
          <pc:sldMk cId="0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5BD6C-78F8-4CE5-8896-AE653A26AAA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E11F5-5743-4EBB-864C-D2FB8E548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5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map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2c3983cc-6aab-400c-81cf-efda077df934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map ,textbox ,textbox ,textbox ,card ,card ,card ,card ,card ,textbox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Duplicate of Duplicate of Duplicate of Duplicate of Page 1</a:t>
            </a:r>
          </a:p>
        </p:txBody>
      </p:sp>
      <p:pic>
        <p:nvPicPr>
          <p:cNvPr id="5" name="Picture 4" descr="A person looking at her phone&#10;&#10;Description automatically generated">
            <a:extLst>
              <a:ext uri="{FF2B5EF4-FFF2-40B4-BE49-F238E27FC236}">
                <a16:creationId xmlns:a16="http://schemas.microsoft.com/office/drawing/2014/main" id="{1425B0EF-1969-E7D4-2139-BEDE1CEE25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620" y="734284"/>
            <a:ext cx="6617208" cy="5559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Duplicate of Duplicate of Duplicate of Duplicate of 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Phillip Fernandes</cp:lastModifiedBy>
  <cp:revision>4</cp:revision>
  <dcterms:created xsi:type="dcterms:W3CDTF">2016-09-04T11:54:55Z</dcterms:created>
  <dcterms:modified xsi:type="dcterms:W3CDTF">2023-08-23T13:52:37Z</dcterms:modified>
</cp:coreProperties>
</file>