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30" d="100"/>
          <a:sy n="30" d="100"/>
        </p:scale>
        <p:origin x="44" y="8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8CD1186B-D4CB-4CE6-B81C-003E15C05B29}"/>
    <pc:docChg chg="delSld">
      <pc:chgData name="Phillip Fernandes" userId="458c9775-3a6f-4fa2-acaf-4b5de693243b" providerId="ADAL" clId="{8CD1186B-D4CB-4CE6-B81C-003E15C05B29}" dt="2023-08-22T12:25:53.171" v="1" actId="47"/>
      <pc:docMkLst>
        <pc:docMk/>
      </pc:docMkLst>
      <pc:sldChg chg="del">
        <pc:chgData name="Phillip Fernandes" userId="458c9775-3a6f-4fa2-acaf-4b5de693243b" providerId="ADAL" clId="{8CD1186B-D4CB-4CE6-B81C-003E15C05B29}" dt="2023-08-22T12:25:50.821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8CD1186B-D4CB-4CE6-B81C-003E15C05B29}" dt="2023-08-22T12:25:50.821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8CD1186B-D4CB-4CE6-B81C-003E15C05B29}" dt="2023-08-22T12:25:50.821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8CD1186B-D4CB-4CE6-B81C-003E15C05B29}" dt="2023-08-22T12:25:53.171" v="1" actId="47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B5DE0-4D68-48DD-806D-180A1C8FCDFB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8D367-0EEB-42A5-AB1D-24DF51381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8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A93E94C-8D57-D263-6ED9-D26F0A88A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147"/>
          <a:stretch/>
        </p:blipFill>
        <p:spPr bwMode="auto">
          <a:xfrm>
            <a:off x="592630" y="686345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5</cp:revision>
  <dcterms:created xsi:type="dcterms:W3CDTF">2016-09-04T11:54:55Z</dcterms:created>
  <dcterms:modified xsi:type="dcterms:W3CDTF">2023-08-22T12:25:57Z</dcterms:modified>
</cp:coreProperties>
</file>