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3A1F6-9DA0-47F1-8F2A-B0F3B0730C1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F61B5-30E8-46EF-87CE-452136A11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5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AEF4677-4936-84D0-0CEC-A5AA3F139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t="24" r="21138" b="-24"/>
          <a:stretch/>
        </p:blipFill>
        <p:spPr bwMode="auto">
          <a:xfrm>
            <a:off x="624529" y="712498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2023-08-25T13:36:44Z</dcterms:modified>
</cp:coreProperties>
</file>