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A0EA55A0-B4AB-4F28-BB7C-BAEACDEA6B8A}"/>
    <pc:docChg chg="delSld">
      <pc:chgData name="Phillip Fernandes" userId="458c9775-3a6f-4fa2-acaf-4b5de693243b" providerId="ADAL" clId="{A0EA55A0-B4AB-4F28-BB7C-BAEACDEA6B8A}" dt="2023-08-22T12:12:03.799" v="0" actId="47"/>
      <pc:docMkLst>
        <pc:docMk/>
      </pc:docMkLst>
      <pc:sldChg chg="del">
        <pc:chgData name="Phillip Fernandes" userId="458c9775-3a6f-4fa2-acaf-4b5de693243b" providerId="ADAL" clId="{A0EA55A0-B4AB-4F28-BB7C-BAEACDEA6B8A}" dt="2023-08-22T12:12:03.799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A0EA55A0-B4AB-4F28-BB7C-BAEACDEA6B8A}" dt="2023-08-22T12:12:03.799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A0EA55A0-B4AB-4F28-BB7C-BAEACDEA6B8A}" dt="2023-08-22T12:12:03.799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A0EA55A0-B4AB-4F28-BB7C-BAEACDEA6B8A}" dt="2023-08-22T12:12:03.799" v="0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CE831-50FE-42AE-B4D0-28863F6D48C8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EA63B-FE3B-4E28-87F7-4A8E7425C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7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6E65C2-3E31-A4BC-08C9-84113D695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226" r="4316" b="-226"/>
          <a:stretch/>
        </p:blipFill>
        <p:spPr bwMode="auto">
          <a:xfrm>
            <a:off x="635161" y="723131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2023-08-22T12:12:12Z</dcterms:modified>
</cp:coreProperties>
</file>