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E64B-1AE6-44B2-9C38-0B338D80F78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25E1-4718-4853-83FD-9BDDE0066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3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d46c9b11-e6ed-4a8f-a7c6-0a2db61e133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296EE8-9645-B99C-4D70-F00D4394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154"/>
          <a:stretch/>
        </p:blipFill>
        <p:spPr bwMode="auto">
          <a:xfrm>
            <a:off x="620749" y="71561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2023-11-29T10:36:10Z</dcterms:modified>
</cp:coreProperties>
</file>