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 snapToObjects="1">
      <p:cViewPr varScale="1">
        <p:scale>
          <a:sx n="57" d="100"/>
          <a:sy n="57" d="100"/>
        </p:scale>
        <p:origin x="268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3CBFE-134D-4F08-8616-5B3A2B203FD1}" type="datetimeFigureOut">
              <a:rPr lang="en-GB" smtClean="0"/>
              <a:t>12/12/2023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6E53D-1D33-4D3E-8C00-7E618788D8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838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map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d46c9b11-e6ed-4a8f-a7c6-0a2db61e133d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jfi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map ,textbox ,textbox ,textbox ,card ,card ,card ,card ,card ,textbox ,textbox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Duplicate of Duplicate of Duplicate of Duplicate of Page 1</a:t>
            </a:r>
          </a:p>
        </p:txBody>
      </p:sp>
      <p:pic>
        <p:nvPicPr>
          <p:cNvPr id="5" name="Picture 4" descr="A large screen on a highway&#10;&#10;Description automatically generated">
            <a:extLst>
              <a:ext uri="{FF2B5EF4-FFF2-40B4-BE49-F238E27FC236}">
                <a16:creationId xmlns:a16="http://schemas.microsoft.com/office/drawing/2014/main" id="{6AE33678-9713-276D-43AA-D8D517ADEE3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3375"/>
          <a:stretch/>
        </p:blipFill>
        <p:spPr>
          <a:xfrm>
            <a:off x="567159" y="652272"/>
            <a:ext cx="6702702" cy="56593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70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Duplicate of Duplicate of Duplicate of Duplicate of Page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Alex Rodrigues</cp:lastModifiedBy>
  <cp:revision>5</cp:revision>
  <dcterms:created xsi:type="dcterms:W3CDTF">2016-09-04T11:54:55Z</dcterms:created>
  <dcterms:modified xsi:type="dcterms:W3CDTF">2023-12-12T12:47:38Z</dcterms:modified>
</cp:coreProperties>
</file>