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E8D8-5973-4AF3-8B95-4239A04C389C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B7D6-255D-4D41-A742-FF815B4B8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2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EEA59B-09EF-C642-7B8F-F81E1DAA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0075"/>
          <a:stretch/>
        </p:blipFill>
        <p:spPr bwMode="auto">
          <a:xfrm>
            <a:off x="624528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2023-08-24T10:53:42Z</dcterms:modified>
</cp:coreProperties>
</file>