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48" d="100"/>
          <a:sy n="48" d="100"/>
        </p:scale>
        <p:origin x="60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40849-4618-4D52-AC16-36FFFF0E6707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AB000-A351-42AF-BFD5-C789364BE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1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0EFEAA-5940-2C44-F77C-1F7FBEF5F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4" t="-168" r="7974" b="168"/>
          <a:stretch/>
        </p:blipFill>
        <p:spPr bwMode="auto">
          <a:xfrm>
            <a:off x="624528" y="70186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2023-08-22T10:48:52Z</dcterms:modified>
</cp:coreProperties>
</file>