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3D922-6A04-4320-8219-3EF7C74D4A46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8B08-E3D8-4706-9463-CA14DA0ED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8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24451C-4758-CA3A-4EF4-C09FC46E4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t="226" r="22997" b="-226"/>
          <a:stretch/>
        </p:blipFill>
        <p:spPr bwMode="auto">
          <a:xfrm>
            <a:off x="624528" y="622550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2023-08-25T16:28:44Z</dcterms:modified>
</cp:coreProperties>
</file>