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02EE5-F23D-45F4-BB57-AF4D258CE416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A3A89-7E99-4987-A868-39535D9DB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8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ADC4F0-9452-FD95-6F24-D1F52B9387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0" t="-20" r="1357" b="20"/>
          <a:stretch/>
        </p:blipFill>
        <p:spPr>
          <a:xfrm>
            <a:off x="589780" y="721525"/>
            <a:ext cx="6723201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2024-01-03T11:01:20Z</dcterms:modified>
</cp:coreProperties>
</file>