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BC926-333A-4455-AC3B-7ED9C4B36935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7BC64-2AA1-4A3F-B4F9-9FE86A813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50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11CBC-AF6B-AD6E-8330-75A3E46841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83" r="31297" b="8584"/>
          <a:stretch/>
        </p:blipFill>
        <p:spPr>
          <a:xfrm>
            <a:off x="644747" y="722430"/>
            <a:ext cx="6610585" cy="5572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2023-08-25T16:37:35Z</dcterms:modified>
</cp:coreProperties>
</file>