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FA4E8-D93C-4B46-A114-E6764162E889}" v="5" dt="2023-08-23T13:43:1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52FA4E8-D93C-4B46-A114-E6764162E889}"/>
    <pc:docChg chg="delSld modSld">
      <pc:chgData name="Phillip Fernandes" userId="458c9775-3a6f-4fa2-acaf-4b5de693243b" providerId="ADAL" clId="{852FA4E8-D93C-4B46-A114-E6764162E889}" dt="2023-08-23T13:43:24.471" v="58" actId="1036"/>
      <pc:docMkLst>
        <pc:docMk/>
      </pc:docMkLst>
      <pc:sldChg chg="del">
        <pc:chgData name="Phillip Fernandes" userId="458c9775-3a6f-4fa2-acaf-4b5de693243b" providerId="ADAL" clId="{852FA4E8-D93C-4B46-A114-E6764162E889}" dt="2023-08-23T13:42:08.386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852FA4E8-D93C-4B46-A114-E6764162E889}" dt="2023-08-23T13:42:15.782" v="7" actId="1036"/>
        <pc:sldMkLst>
          <pc:docMk/>
          <pc:sldMk cId="0" sldId="257"/>
        </pc:sldMkLst>
        <pc:picChg chg="add mod">
          <ac:chgData name="Phillip Fernandes" userId="458c9775-3a6f-4fa2-acaf-4b5de693243b" providerId="ADAL" clId="{852FA4E8-D93C-4B46-A114-E6764162E889}" dt="2023-08-23T13:42:15.782" v="7" actId="1036"/>
          <ac:picMkLst>
            <pc:docMk/>
            <pc:sldMk cId="0" sldId="257"/>
            <ac:picMk id="5" creationId="{42BF1920-1243-6493-FAC9-BC76373D9D7F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2:39.994" v="14" actId="1037"/>
        <pc:sldMkLst>
          <pc:docMk/>
          <pc:sldMk cId="0" sldId="258"/>
        </pc:sldMkLst>
        <pc:picChg chg="add mod">
          <ac:chgData name="Phillip Fernandes" userId="458c9775-3a6f-4fa2-acaf-4b5de693243b" providerId="ADAL" clId="{852FA4E8-D93C-4B46-A114-E6764162E889}" dt="2023-08-23T13:42:39.994" v="14" actId="1037"/>
          <ac:picMkLst>
            <pc:docMk/>
            <pc:sldMk cId="0" sldId="258"/>
            <ac:picMk id="2" creationId="{3365AB44-EFAB-0C5B-84D6-80604F0E6C7C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2:50.988" v="23" actId="1035"/>
        <pc:sldMkLst>
          <pc:docMk/>
          <pc:sldMk cId="0" sldId="259"/>
        </pc:sldMkLst>
        <pc:picChg chg="add mod">
          <ac:chgData name="Phillip Fernandes" userId="458c9775-3a6f-4fa2-acaf-4b5de693243b" providerId="ADAL" clId="{852FA4E8-D93C-4B46-A114-E6764162E889}" dt="2023-08-23T13:42:50.988" v="23" actId="1035"/>
          <ac:picMkLst>
            <pc:docMk/>
            <pc:sldMk cId="0" sldId="259"/>
            <ac:picMk id="2" creationId="{B61825C2-10F0-0891-E53D-9E3CE0634251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3:08.074" v="52" actId="1035"/>
        <pc:sldMkLst>
          <pc:docMk/>
          <pc:sldMk cId="0" sldId="260"/>
        </pc:sldMkLst>
        <pc:picChg chg="add mod">
          <ac:chgData name="Phillip Fernandes" userId="458c9775-3a6f-4fa2-acaf-4b5de693243b" providerId="ADAL" clId="{852FA4E8-D93C-4B46-A114-E6764162E889}" dt="2023-08-23T13:43:08.074" v="52" actId="1035"/>
          <ac:picMkLst>
            <pc:docMk/>
            <pc:sldMk cId="0" sldId="260"/>
            <ac:picMk id="2" creationId="{1420D38E-7354-9637-370E-E72E4433BC05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3:24.471" v="58" actId="1036"/>
        <pc:sldMkLst>
          <pc:docMk/>
          <pc:sldMk cId="0" sldId="261"/>
        </pc:sldMkLst>
        <pc:picChg chg="add mod">
          <ac:chgData name="Phillip Fernandes" userId="458c9775-3a6f-4fa2-acaf-4b5de693243b" providerId="ADAL" clId="{852FA4E8-D93C-4B46-A114-E6764162E889}" dt="2023-08-23T13:43:24.471" v="58" actId="1036"/>
          <ac:picMkLst>
            <pc:docMk/>
            <pc:sldMk cId="0" sldId="261"/>
            <ac:picMk id="2" creationId="{AB33BDD5-8704-C48A-5744-75F8969F68AB}"/>
          </ac:picMkLst>
        </pc:picChg>
      </pc:sldChg>
    </pc:docChg>
  </pc:docChgLst>
  <pc:docChgLst>
    <pc:chgData name="Phillip Fernandes" userId="458c9775-3a6f-4fa2-acaf-4b5de693243b" providerId="ADAL" clId="{3C268A6E-2C8B-44C8-A4A8-3FBC8D171D8A}"/>
    <pc:docChg chg="delSld">
      <pc:chgData name="Phillip Fernandes" userId="458c9775-3a6f-4fa2-acaf-4b5de693243b" providerId="ADAL" clId="{3C268A6E-2C8B-44C8-A4A8-3FBC8D171D8A}" dt="2023-08-23T13:45:33.505" v="0" actId="47"/>
      <pc:docMkLst>
        <pc:docMk/>
      </pc:docMkLst>
      <pc:sldChg chg="del">
        <pc:chgData name="Phillip Fernandes" userId="458c9775-3a6f-4fa2-acaf-4b5de693243b" providerId="ADAL" clId="{3C268A6E-2C8B-44C8-A4A8-3FBC8D171D8A}" dt="2023-08-23T13:45:33.50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3C268A6E-2C8B-44C8-A4A8-3FBC8D171D8A}" dt="2023-08-23T13:45:33.505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3C268A6E-2C8B-44C8-A4A8-3FBC8D171D8A}" dt="2023-08-23T13:45:33.505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3C268A6E-2C8B-44C8-A4A8-3FBC8D171D8A}" dt="2023-08-23T13:45:33.505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E207-275D-4D70-A0E9-985D01B6839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A333-066B-42AB-8F0B-E78E1E0D0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33BDD5-8704-C48A-5744-75F8969F6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-132" r="28717" b="132"/>
          <a:stretch/>
        </p:blipFill>
        <p:spPr>
          <a:xfrm>
            <a:off x="574734" y="70660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2023-08-23T13:45:35Z</dcterms:modified>
</cp:coreProperties>
</file>