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EBA17-EFA4-46AB-BA11-CF36179A28FF}" v="3" dt="2023-08-23T16:01:55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AAE9F-5449-468F-8B0D-6FAB460DDA63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3B5A-1078-44F2-BBE3-9225E171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7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C8D7D-C672-8C16-864F-A5055EBAE2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6"/>
          <a:stretch/>
        </p:blipFill>
        <p:spPr>
          <a:xfrm>
            <a:off x="564204" y="713018"/>
            <a:ext cx="6692623" cy="5629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2024-02-02T16:53:27Z</dcterms:modified>
</cp:coreProperties>
</file>