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3C910"/>
    <a:srgbClr val="D9D9D9"/>
    <a:srgbClr val="D3D3D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8BEBA17-EFA4-46AB-BA11-CF36179A28FF}" v="3" dt="2023-08-23T16:01:55.31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80" autoAdjust="0"/>
    <p:restoredTop sz="86410" autoAdjust="0"/>
  </p:normalViewPr>
  <p:slideViewPr>
    <p:cSldViewPr snapToGrid="0" snapToObjects="1">
      <p:cViewPr varScale="1">
        <p:scale>
          <a:sx n="57" d="100"/>
          <a:sy n="57" d="100"/>
        </p:scale>
        <p:origin x="268" y="5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hillip Fernandes" userId="458c9775-3a6f-4fa2-acaf-4b5de693243b" providerId="ADAL" clId="{68BEBA17-EFA4-46AB-BA11-CF36179A28FF}"/>
    <pc:docChg chg="delSld modSld">
      <pc:chgData name="Phillip Fernandes" userId="458c9775-3a6f-4fa2-acaf-4b5de693243b" providerId="ADAL" clId="{68BEBA17-EFA4-46AB-BA11-CF36179A28FF}" dt="2023-08-23T16:01:55.315" v="9"/>
      <pc:docMkLst>
        <pc:docMk/>
      </pc:docMkLst>
      <pc:sldChg chg="del">
        <pc:chgData name="Phillip Fernandes" userId="458c9775-3a6f-4fa2-acaf-4b5de693243b" providerId="ADAL" clId="{68BEBA17-EFA4-46AB-BA11-CF36179A28FF}" dt="2023-08-23T16:01:03.245" v="0" actId="47"/>
        <pc:sldMkLst>
          <pc:docMk/>
          <pc:sldMk cId="7630729" sldId="256"/>
        </pc:sldMkLst>
      </pc:sldChg>
      <pc:sldChg chg="addSp modSp mod">
        <pc:chgData name="Phillip Fernandes" userId="458c9775-3a6f-4fa2-acaf-4b5de693243b" providerId="ADAL" clId="{68BEBA17-EFA4-46AB-BA11-CF36179A28FF}" dt="2023-08-23T16:01:41.669" v="7" actId="1036"/>
        <pc:sldMkLst>
          <pc:docMk/>
          <pc:sldMk cId="0" sldId="257"/>
        </pc:sldMkLst>
        <pc:picChg chg="add mod">
          <ac:chgData name="Phillip Fernandes" userId="458c9775-3a6f-4fa2-acaf-4b5de693243b" providerId="ADAL" clId="{68BEBA17-EFA4-46AB-BA11-CF36179A28FF}" dt="2023-08-23T16:01:41.669" v="7" actId="1036"/>
          <ac:picMkLst>
            <pc:docMk/>
            <pc:sldMk cId="0" sldId="257"/>
            <ac:picMk id="5" creationId="{63F604D1-F00C-77C8-5A99-FE687049AABE}"/>
          </ac:picMkLst>
        </pc:picChg>
      </pc:sldChg>
      <pc:sldChg chg="addSp modSp">
        <pc:chgData name="Phillip Fernandes" userId="458c9775-3a6f-4fa2-acaf-4b5de693243b" providerId="ADAL" clId="{68BEBA17-EFA4-46AB-BA11-CF36179A28FF}" dt="2023-08-23T16:01:51.038" v="8"/>
        <pc:sldMkLst>
          <pc:docMk/>
          <pc:sldMk cId="0" sldId="258"/>
        </pc:sldMkLst>
        <pc:picChg chg="add mod">
          <ac:chgData name="Phillip Fernandes" userId="458c9775-3a6f-4fa2-acaf-4b5de693243b" providerId="ADAL" clId="{68BEBA17-EFA4-46AB-BA11-CF36179A28FF}" dt="2023-08-23T16:01:51.038" v="8"/>
          <ac:picMkLst>
            <pc:docMk/>
            <pc:sldMk cId="0" sldId="258"/>
            <ac:picMk id="2" creationId="{BE94F57D-94B4-3471-9669-AFB3BBBE00D4}"/>
          </ac:picMkLst>
        </pc:picChg>
      </pc:sldChg>
      <pc:sldChg chg="addSp modSp">
        <pc:chgData name="Phillip Fernandes" userId="458c9775-3a6f-4fa2-acaf-4b5de693243b" providerId="ADAL" clId="{68BEBA17-EFA4-46AB-BA11-CF36179A28FF}" dt="2023-08-23T16:01:55.315" v="9"/>
        <pc:sldMkLst>
          <pc:docMk/>
          <pc:sldMk cId="0" sldId="259"/>
        </pc:sldMkLst>
        <pc:picChg chg="add mod">
          <ac:chgData name="Phillip Fernandes" userId="458c9775-3a6f-4fa2-acaf-4b5de693243b" providerId="ADAL" clId="{68BEBA17-EFA4-46AB-BA11-CF36179A28FF}" dt="2023-08-23T16:01:55.315" v="9"/>
          <ac:picMkLst>
            <pc:docMk/>
            <pc:sldMk cId="0" sldId="259"/>
            <ac:picMk id="2" creationId="{6AFC8D7D-C672-8C16-864F-A5055EBAE252}"/>
          </ac:picMkLst>
        </pc:picChg>
      </pc:sldChg>
      <pc:sldChg chg="del">
        <pc:chgData name="Phillip Fernandes" userId="458c9775-3a6f-4fa2-acaf-4b5de693243b" providerId="ADAL" clId="{68BEBA17-EFA4-46AB-BA11-CF36179A28FF}" dt="2023-08-23T16:01:07.871" v="1" actId="47"/>
        <pc:sldMkLst>
          <pc:docMk/>
          <pc:sldMk cId="0" sldId="260"/>
        </pc:sldMkLst>
      </pc:sldChg>
      <pc:sldChg chg="del">
        <pc:chgData name="Phillip Fernandes" userId="458c9775-3a6f-4fa2-acaf-4b5de693243b" providerId="ADAL" clId="{68BEBA17-EFA4-46AB-BA11-CF36179A28FF}" dt="2023-08-23T16:01:07.871" v="1" actId="47"/>
        <pc:sldMkLst>
          <pc:docMk/>
          <pc:sldMk cId="0" sldId="261"/>
        </pc:sldMkLst>
      </pc:sldChg>
    </pc:docChg>
  </pc:docChgLst>
  <pc:docChgLst>
    <pc:chgData name="Phillip Fernandes" userId="458c9775-3a6f-4fa2-acaf-4b5de693243b" providerId="ADAL" clId="{34E0CB13-9CC3-4BEC-A1F4-F97D992B0F26}"/>
    <pc:docChg chg="delSld">
      <pc:chgData name="Phillip Fernandes" userId="458c9775-3a6f-4fa2-acaf-4b5de693243b" providerId="ADAL" clId="{34E0CB13-9CC3-4BEC-A1F4-F97D992B0F26}" dt="2023-08-23T16:02:50.845" v="1" actId="47"/>
      <pc:docMkLst>
        <pc:docMk/>
      </pc:docMkLst>
      <pc:sldChg chg="del">
        <pc:chgData name="Phillip Fernandes" userId="458c9775-3a6f-4fa2-acaf-4b5de693243b" providerId="ADAL" clId="{34E0CB13-9CC3-4BEC-A1F4-F97D992B0F26}" dt="2023-08-23T16:02:49.305" v="0" actId="47"/>
        <pc:sldMkLst>
          <pc:docMk/>
          <pc:sldMk cId="0" sldId="257"/>
        </pc:sldMkLst>
      </pc:sldChg>
      <pc:sldChg chg="del">
        <pc:chgData name="Phillip Fernandes" userId="458c9775-3a6f-4fa2-acaf-4b5de693243b" providerId="ADAL" clId="{34E0CB13-9CC3-4BEC-A1F4-F97D992B0F26}" dt="2023-08-23T16:02:50.845" v="1" actId="47"/>
        <pc:sldMkLst>
          <pc:docMk/>
          <pc:sldMk cId="0" sldId="259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DAAE9F-5449-468F-8B0D-6FAB460DDA63}" type="datetimeFigureOut">
              <a:rPr lang="en-GB" smtClean="0"/>
              <a:t>23/08/2023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893B5A-1078-44F2-BBE3-9225E17136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15790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ext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b="1" dirty="0"/>
              <a:t>textbox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map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textbox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textbox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textbox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card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card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card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card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card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textbox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textbox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8/23/2023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76896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8/23/2023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2142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8/23/2023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6409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8/23/2023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985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8/23/2023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8814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8/23/2023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3315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8/23/2023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6924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8/23/2023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9139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8/23/2023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1811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8/23/2023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3904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8/23/2023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8075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7ED9C8-F09A-4D9E-BEC0-4725162E21FF}" type="datetimeFigureOut">
              <a:rPr lang="en-US" smtClean="0"/>
              <a:t>8/23/2023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7D807A-D3EC-4DEA-86E2-120E4093F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6910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app.powerbi.com/groups/me/reports/2c3983cc-6aab-400c-81cf-efda077df934/?pbi_source=PowerPoint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2.jp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" title="This slide contains the following visuals: textbox ,map ,textbox ,textbox ,textbox ,card ,card ,card ,card ,card ,textbox ,textbox. Please refer to the notes on this slide for details">
            <a:hlinkClick r:id="rId3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200" y="0"/>
            <a:ext cx="12020550" cy="6858000"/>
          </a:xfrm>
          <a:prstGeom prst="rect">
            <a:avLst/>
          </a:prstGeom>
          <a:noFill/>
        </p:spPr>
      </p:pic>
      <p:sp>
        <p:nvSpPr>
          <p:cNvPr id="4" name="Title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Duplicate of Page 1</a:t>
            </a:r>
          </a:p>
        </p:txBody>
      </p:sp>
      <p:pic>
        <p:nvPicPr>
          <p:cNvPr id="2" name="Picture 1" descr="A person looking at her phone&#10;&#10;Description automatically generated">
            <a:extLst>
              <a:ext uri="{FF2B5EF4-FFF2-40B4-BE49-F238E27FC236}">
                <a16:creationId xmlns:a16="http://schemas.microsoft.com/office/drawing/2014/main" id="{BE94F57D-94B4-3471-9669-AFB3BBBE00D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39619" y="713019"/>
            <a:ext cx="6617208" cy="5559552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64</Words>
  <Application>Microsoft Office PowerPoint</Application>
  <PresentationFormat>Widescreen</PresentationFormat>
  <Paragraphs>36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Custom Design</vt:lpstr>
      <vt:lpstr>Duplicate of Page 1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Power BI</dc:creator>
  <cp:lastModifiedBy>Phillip Fernandes</cp:lastModifiedBy>
  <cp:revision>4</cp:revision>
  <dcterms:created xsi:type="dcterms:W3CDTF">2016-09-04T11:54:55Z</dcterms:created>
  <dcterms:modified xsi:type="dcterms:W3CDTF">2023-08-23T16:02:52Z</dcterms:modified>
</cp:coreProperties>
</file>