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031D2044-3E5C-411C-8700-AA43D9B07F5F}"/>
    <pc:docChg chg="delSld">
      <pc:chgData name="Phillip Fernandes" userId="458c9775-3a6f-4fa2-acaf-4b5de693243b" providerId="ADAL" clId="{031D2044-3E5C-411C-8700-AA43D9B07F5F}" dt="2023-08-22T12:14:19.753" v="1" actId="47"/>
      <pc:docMkLst>
        <pc:docMk/>
      </pc:docMkLst>
      <pc:sldChg chg="del">
        <pc:chgData name="Phillip Fernandes" userId="458c9775-3a6f-4fa2-acaf-4b5de693243b" providerId="ADAL" clId="{031D2044-3E5C-411C-8700-AA43D9B07F5F}" dt="2023-08-22T12:14:05.682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031D2044-3E5C-411C-8700-AA43D9B07F5F}" dt="2023-08-22T12:14:05.682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031D2044-3E5C-411C-8700-AA43D9B07F5F}" dt="2023-08-22T12:14:05.682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031D2044-3E5C-411C-8700-AA43D9B07F5F}" dt="2023-08-22T12:14:19.753" v="1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CE831-50FE-42AE-B4D0-28863F6D48C8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EA63B-FE3B-4E28-87F7-4A8E7425C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7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6" name="Picture 5" descr="Cars on the road in a city&#10;&#10;Description automatically generated">
            <a:extLst>
              <a:ext uri="{FF2B5EF4-FFF2-40B4-BE49-F238E27FC236}">
                <a16:creationId xmlns:a16="http://schemas.microsoft.com/office/drawing/2014/main" id="{407D0F5B-ECC5-78CB-C5D3-6054E312C3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787" b="17447"/>
          <a:stretch/>
        </p:blipFill>
        <p:spPr>
          <a:xfrm>
            <a:off x="603115" y="680937"/>
            <a:ext cx="6731540" cy="56614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6</cp:revision>
  <dcterms:created xsi:type="dcterms:W3CDTF">2016-09-04T11:54:55Z</dcterms:created>
  <dcterms:modified xsi:type="dcterms:W3CDTF">2024-02-05T11:06:17Z</dcterms:modified>
</cp:coreProperties>
</file>