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BEBA17-EFA4-46AB-BA11-CF36179A28FF}" v="3" dt="2023-08-23T16:01:55.3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AAE9F-5449-468F-8B0D-6FAB460DDA63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93B5A-1078-44F2-BBE3-9225E1713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579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F604D1-F00C-77C8-5A99-FE687049AAB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8849" r="18849"/>
          <a:stretch/>
        </p:blipFill>
        <p:spPr>
          <a:xfrm>
            <a:off x="544749" y="713018"/>
            <a:ext cx="6712078" cy="56391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5</cp:revision>
  <dcterms:created xsi:type="dcterms:W3CDTF">2016-09-04T11:54:55Z</dcterms:created>
  <dcterms:modified xsi:type="dcterms:W3CDTF">2024-02-02T16:59:17Z</dcterms:modified>
</cp:coreProperties>
</file>