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66B4D-69F0-412E-90C9-A710CA1D019B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C377-C4D1-4E9F-BB21-794D6C04F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2F104B4-D414-365A-238D-5BA20FADB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3" r="18633"/>
          <a:stretch/>
        </p:blipFill>
        <p:spPr bwMode="auto">
          <a:xfrm>
            <a:off x="624528" y="718247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2023-08-24T13:33:32Z</dcterms:modified>
</cp:coreProperties>
</file>