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6A851-025D-444F-872F-3DA6DAAA5037}" v="4" dt="2023-08-23T16:07:29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6" d="100"/>
          <a:sy n="96" d="100"/>
        </p:scale>
        <p:origin x="40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228C-CFD1-4D33-AE74-C9A25ED6F5A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D7FC-C969-4031-AAB8-94BD60AF4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1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DF6CB-292E-B084-7825-C038B611E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31" t="-1383" r="15530" b="-1"/>
          <a:stretch/>
        </p:blipFill>
        <p:spPr>
          <a:xfrm>
            <a:off x="620162" y="636104"/>
            <a:ext cx="6714915" cy="56364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2024-02-02T16:41:03Z</dcterms:modified>
</cp:coreProperties>
</file>