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25" dt="2023-08-21T12:23:2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3:46.933" v="37" actId="47"/>
      <pc:docMkLst>
        <pc:docMk/>
      </pc:docMkLst>
      <pc:sldChg chg="del">
        <pc:chgData name="Phillip Fernandes" userId="458c9775-3a6f-4fa2-acaf-4b5de693243b" providerId="ADAL" clId="{17697D87-2F70-4D54-B915-FBD868B25726}" dt="2023-08-21T12:21:38.440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17697D87-2F70-4D54-B915-FBD868B25726}" dt="2023-08-21T12:22:18.145" v="12" actId="1035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2:18.145" v="12" actId="1035"/>
          <ac:picMkLst>
            <pc:docMk/>
            <pc:sldMk cId="0" sldId="257"/>
            <ac:picMk id="5" creationId="{0F6A12BD-60E0-3A5B-4523-53187CBFBBCA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28.850" v="14" actId="107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2:28.850" v="14" actId="1076"/>
          <ac:picMkLst>
            <pc:docMk/>
            <pc:sldMk cId="0" sldId="258"/>
            <ac:picMk id="2" creationId="{5BB56459-311F-42D2-82D9-C70980FC0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0.640" v="1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2:40.640" v="15"/>
          <ac:picMkLst>
            <pc:docMk/>
            <pc:sldMk cId="0" sldId="259"/>
            <ac:picMk id="2" creationId="{998C6FA8-B399-8858-6AB6-B6E00405C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9.967" v="1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2:49.967" v="16"/>
          <ac:picMkLst>
            <pc:docMk/>
            <pc:sldMk cId="0" sldId="260"/>
            <ac:picMk id="2" creationId="{5D93CDCC-3762-E25F-DCAB-33BEF4AC042B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3:09.892" v="28" actId="1036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3:09.892" v="28" actId="1036"/>
          <ac:picMkLst>
            <pc:docMk/>
            <pc:sldMk cId="0" sldId="261"/>
            <ac:picMk id="2" creationId="{4E2B5EC6-DA14-BB4A-5625-D25DD3C36192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3:46.933" v="37" actId="47"/>
        <pc:sldMkLst>
          <pc:docMk/>
          <pc:sldMk cId="0" sldId="262"/>
        </pc:sldMkLst>
        <pc:picChg chg="add mod">
          <ac:chgData name="Phillip Fernandes" userId="458c9775-3a6f-4fa2-acaf-4b5de693243b" providerId="ADAL" clId="{17697D87-2F70-4D54-B915-FBD868B25726}" dt="2023-08-21T12:23:27.115" v="36" actId="1035"/>
          <ac:picMkLst>
            <pc:docMk/>
            <pc:sldMk cId="0" sldId="262"/>
            <ac:picMk id="2" creationId="{4ABD7294-B3E5-1487-04E4-49F1B2538954}"/>
          </ac:picMkLst>
        </pc:picChg>
      </pc:sldChg>
    </pc:docChg>
  </pc:docChgLst>
  <pc:docChgLst>
    <pc:chgData name="Phillip Fernandes" userId="458c9775-3a6f-4fa2-acaf-4b5de693243b" providerId="ADAL" clId="{A40F0BD1-3B7F-4E57-9DE8-AB5A6E8127BC}"/>
    <pc:docChg chg="delSld">
      <pc:chgData name="Phillip Fernandes" userId="458c9775-3a6f-4fa2-acaf-4b5de693243b" providerId="ADAL" clId="{A40F0BD1-3B7F-4E57-9DE8-AB5A6E8127BC}" dt="2023-08-21T12:25:13.734" v="1" actId="47"/>
      <pc:docMkLst>
        <pc:docMk/>
      </pc:docMkLst>
      <pc:sldChg chg="del">
        <pc:chgData name="Phillip Fernandes" userId="458c9775-3a6f-4fa2-acaf-4b5de693243b" providerId="ADAL" clId="{A40F0BD1-3B7F-4E57-9DE8-AB5A6E8127BC}" dt="2023-08-21T12:25:04.18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A40F0BD1-3B7F-4E57-9DE8-AB5A6E8127BC}" dt="2023-08-21T12:25:04.187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A40F0BD1-3B7F-4E57-9DE8-AB5A6E8127BC}" dt="2023-08-21T12:25:13.734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40F0BD1-3B7F-4E57-9DE8-AB5A6E8127BC}" dt="2023-08-21T12:25:13.734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48C2-D651-44AD-8ECB-4BD8C568D83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77D9-55B0-4D1C-AD4D-A094407A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6" name="Picture 5" descr="Cars on the road in a city&#10;&#10;Description automatically generated">
            <a:extLst>
              <a:ext uri="{FF2B5EF4-FFF2-40B4-BE49-F238E27FC236}">
                <a16:creationId xmlns:a16="http://schemas.microsoft.com/office/drawing/2014/main" id="{11992C46-9283-08F0-A315-231DCD3DC3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1" r="38085" b="18014"/>
          <a:stretch/>
        </p:blipFill>
        <p:spPr>
          <a:xfrm>
            <a:off x="612842" y="690664"/>
            <a:ext cx="6702357" cy="5622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2024-02-05T15:03:07Z</dcterms:modified>
</cp:coreProperties>
</file>