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F894472-6BA5-41E1-AA84-8D3E638889A9}"/>
    <pc:docChg chg="delSld">
      <pc:chgData name="Phillip Fernandes" userId="458c9775-3a6f-4fa2-acaf-4b5de693243b" providerId="ADAL" clId="{1F894472-6BA5-41E1-AA84-8D3E638889A9}" dt="2023-08-21T11:19:34.445" v="1" actId="47"/>
      <pc:docMkLst>
        <pc:docMk/>
      </pc:docMkLst>
      <pc:sldChg chg="del">
        <pc:chgData name="Phillip Fernandes" userId="458c9775-3a6f-4fa2-acaf-4b5de693243b" providerId="ADAL" clId="{1F894472-6BA5-41E1-AA84-8D3E638889A9}" dt="2023-08-21T11:19:31.609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1F894472-6BA5-41E1-AA84-8D3E638889A9}" dt="2023-08-21T11:19:34.445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F894472-6BA5-41E1-AA84-8D3E638889A9}" dt="2023-08-21T11:19:34.445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1F894472-6BA5-41E1-AA84-8D3E638889A9}" dt="2023-08-21T11:19:34.445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1F894472-6BA5-41E1-AA84-8D3E638889A9}" dt="2023-08-21T11:19:34.445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D15-80F7-4F86-B3AB-56C306F466BD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2009-8C99-4301-A35F-05DD8F111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6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CC82DE-6F8E-370F-8F6F-E2855E92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r="16296"/>
          <a:stretch/>
        </p:blipFill>
        <p:spPr bwMode="auto">
          <a:xfrm>
            <a:off x="538348" y="719773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2023-08-21T11:19:35Z</dcterms:modified>
</cp:coreProperties>
</file>