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7F75C-7038-4DEF-9620-7FCCDD9E638B}" v="5" dt="2023-08-23T13:57:0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9D81-52D1-4D65-A25C-7AFF1C20C96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4300-208A-4319-89EF-D75263BE6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3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7F9C5-53B0-3CD1-2BBD-D43C334A80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504" r="16504"/>
          <a:stretch/>
        </p:blipFill>
        <p:spPr>
          <a:xfrm>
            <a:off x="610209" y="722746"/>
            <a:ext cx="6704989" cy="56294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2024-02-02T17:05:40Z</dcterms:modified>
</cp:coreProperties>
</file>