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D3EA3-F0FC-4B45-AA7B-8ABF54DEC051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996FF-A2EC-40B9-A779-867C39ECB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6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EBABA8E-4A1E-654C-7DC6-312D5FDF9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-266" r="28856" b="266"/>
          <a:stretch/>
        </p:blipFill>
        <p:spPr bwMode="auto">
          <a:xfrm>
            <a:off x="603263" y="70186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62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2023-08-24T14:27:59Z</dcterms:modified>
</cp:coreProperties>
</file>