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3AD43-1D7C-49B9-AFC1-BB344A89BB8A}" v="5" dt="2023-08-23T16:25:46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76557-EDB5-4C06-A6B6-48219A5DC27E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A6CF-396E-4BE9-9EE3-425B9F9A8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B0F27D-C5EF-777A-FEE1-7A0AB59B99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61" r="33209" b="-61"/>
          <a:stretch/>
        </p:blipFill>
        <p:spPr>
          <a:xfrm>
            <a:off x="561388" y="724184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2024-02-02T16:07:07Z</dcterms:modified>
</cp:coreProperties>
</file>