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60" d="100"/>
          <a:sy n="60" d="100"/>
        </p:scale>
        <p:origin x="16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26161-6BC9-4147-824B-7D2BD90536AA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CA272-D767-493B-A595-C38DBD15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12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605775-8415-0AD4-37E3-EDB85E13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20041"/>
          <a:stretch/>
        </p:blipFill>
        <p:spPr bwMode="auto">
          <a:xfrm>
            <a:off x="613896" y="675715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Alice Shelton-Agar</cp:lastModifiedBy>
  <cp:revision>5</cp:revision>
  <dcterms:created xsi:type="dcterms:W3CDTF">2016-09-04T11:54:55Z</dcterms:created>
  <dcterms:modified xsi:type="dcterms:W3CDTF">2023-08-24T11:41:19Z</dcterms:modified>
</cp:coreProperties>
</file>