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6223F-E43F-493B-8BA6-D9E6727824CD}" v="46" dt="2023-08-21T13:40:04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2A6223F-E43F-493B-8BA6-D9E6727824CD}"/>
    <pc:docChg chg="custSel delSld modSld">
      <pc:chgData name="Phillip Fernandes" userId="458c9775-3a6f-4fa2-acaf-4b5de693243b" providerId="ADAL" clId="{62A6223F-E43F-493B-8BA6-D9E6727824CD}" dt="2023-08-21T13:40:08.796" v="54" actId="47"/>
      <pc:docMkLst>
        <pc:docMk/>
      </pc:docMkLst>
      <pc:sldChg chg="del">
        <pc:chgData name="Phillip Fernandes" userId="458c9775-3a6f-4fa2-acaf-4b5de693243b" providerId="ADAL" clId="{62A6223F-E43F-493B-8BA6-D9E6727824CD}" dt="2023-08-21T13:38:40.585" v="0" actId="47"/>
        <pc:sldMkLst>
          <pc:docMk/>
          <pc:sldMk cId="7630729" sldId="256"/>
        </pc:sldMkLst>
      </pc:sldChg>
      <pc:sldChg chg="addSp delSp modSp mod">
        <pc:chgData name="Phillip Fernandes" userId="458c9775-3a6f-4fa2-acaf-4b5de693243b" providerId="ADAL" clId="{62A6223F-E43F-493B-8BA6-D9E6727824CD}" dt="2023-08-21T13:39:10.758" v="8" actId="1036"/>
        <pc:sldMkLst>
          <pc:docMk/>
          <pc:sldMk cId="0" sldId="257"/>
        </pc:sldMkLst>
        <pc:picChg chg="add del mod">
          <ac:chgData name="Phillip Fernandes" userId="458c9775-3a6f-4fa2-acaf-4b5de693243b" providerId="ADAL" clId="{62A6223F-E43F-493B-8BA6-D9E6727824CD}" dt="2023-08-21T13:39:02.472" v="3" actId="478"/>
          <ac:picMkLst>
            <pc:docMk/>
            <pc:sldMk cId="0" sldId="257"/>
            <ac:picMk id="5" creationId="{EF3ED3EF-92A4-8E3A-E052-5AEF05D51FAC}"/>
          </ac:picMkLst>
        </pc:picChg>
        <pc:picChg chg="add mod">
          <ac:chgData name="Phillip Fernandes" userId="458c9775-3a6f-4fa2-acaf-4b5de693243b" providerId="ADAL" clId="{62A6223F-E43F-493B-8BA6-D9E6727824CD}" dt="2023-08-21T13:39:10.758" v="8" actId="1036"/>
          <ac:picMkLst>
            <pc:docMk/>
            <pc:sldMk cId="0" sldId="257"/>
            <ac:picMk id="7" creationId="{06243D3F-0E76-0DC9-846E-82FF0EC05B2D}"/>
          </ac:picMkLst>
        </pc:picChg>
      </pc:sldChg>
      <pc:sldChg chg="addSp modSp">
        <pc:chgData name="Phillip Fernandes" userId="458c9775-3a6f-4fa2-acaf-4b5de693243b" providerId="ADAL" clId="{62A6223F-E43F-493B-8BA6-D9E6727824CD}" dt="2023-08-21T13:39:13.360" v="9"/>
        <pc:sldMkLst>
          <pc:docMk/>
          <pc:sldMk cId="0" sldId="258"/>
        </pc:sldMkLst>
        <pc:picChg chg="add mod">
          <ac:chgData name="Phillip Fernandes" userId="458c9775-3a6f-4fa2-acaf-4b5de693243b" providerId="ADAL" clId="{62A6223F-E43F-493B-8BA6-D9E6727824CD}" dt="2023-08-21T13:39:13.360" v="9"/>
          <ac:picMkLst>
            <pc:docMk/>
            <pc:sldMk cId="0" sldId="258"/>
            <ac:picMk id="2" creationId="{EC464DF9-C936-BBD7-E7F4-AEA638A55BE2}"/>
          </ac:picMkLst>
        </pc:picChg>
      </pc:sldChg>
      <pc:sldChg chg="addSp delSp modSp mod">
        <pc:chgData name="Phillip Fernandes" userId="458c9775-3a6f-4fa2-acaf-4b5de693243b" providerId="ADAL" clId="{62A6223F-E43F-493B-8BA6-D9E6727824CD}" dt="2023-08-21T13:39:38.520" v="15" actId="1036"/>
        <pc:sldMkLst>
          <pc:docMk/>
          <pc:sldMk cId="0" sldId="259"/>
        </pc:sldMkLst>
        <pc:picChg chg="add del mod">
          <ac:chgData name="Phillip Fernandes" userId="458c9775-3a6f-4fa2-acaf-4b5de693243b" providerId="ADAL" clId="{62A6223F-E43F-493B-8BA6-D9E6727824CD}" dt="2023-08-21T13:39:31.590" v="12" actId="478"/>
          <ac:picMkLst>
            <pc:docMk/>
            <pc:sldMk cId="0" sldId="259"/>
            <ac:picMk id="2" creationId="{7D351CA7-2633-9A16-B744-5AA05677F4C7}"/>
          </ac:picMkLst>
        </pc:picChg>
        <pc:picChg chg="add mod">
          <ac:chgData name="Phillip Fernandes" userId="458c9775-3a6f-4fa2-acaf-4b5de693243b" providerId="ADAL" clId="{62A6223F-E43F-493B-8BA6-D9E6727824CD}" dt="2023-08-21T13:39:38.520" v="15" actId="1036"/>
          <ac:picMkLst>
            <pc:docMk/>
            <pc:sldMk cId="0" sldId="259"/>
            <ac:picMk id="5" creationId="{47ED8CB0-D8CA-CD89-CAC6-3351C31B880A}"/>
          </ac:picMkLst>
        </pc:picChg>
      </pc:sldChg>
      <pc:sldChg chg="addSp modSp">
        <pc:chgData name="Phillip Fernandes" userId="458c9775-3a6f-4fa2-acaf-4b5de693243b" providerId="ADAL" clId="{62A6223F-E43F-493B-8BA6-D9E6727824CD}" dt="2023-08-21T13:39:49.934" v="21" actId="1036"/>
        <pc:sldMkLst>
          <pc:docMk/>
          <pc:sldMk cId="0" sldId="260"/>
        </pc:sldMkLst>
        <pc:picChg chg="add mod">
          <ac:chgData name="Phillip Fernandes" userId="458c9775-3a6f-4fa2-acaf-4b5de693243b" providerId="ADAL" clId="{62A6223F-E43F-493B-8BA6-D9E6727824CD}" dt="2023-08-21T13:39:49.934" v="21" actId="1036"/>
          <ac:picMkLst>
            <pc:docMk/>
            <pc:sldMk cId="0" sldId="260"/>
            <ac:picMk id="2" creationId="{B1565974-662D-08BD-C619-6F1E315EEF8B}"/>
          </ac:picMkLst>
        </pc:picChg>
      </pc:sldChg>
      <pc:sldChg chg="addSp modSp">
        <pc:chgData name="Phillip Fernandes" userId="458c9775-3a6f-4fa2-acaf-4b5de693243b" providerId="ADAL" clId="{62A6223F-E43F-493B-8BA6-D9E6727824CD}" dt="2023-08-21T13:40:04.096" v="53" actId="1036"/>
        <pc:sldMkLst>
          <pc:docMk/>
          <pc:sldMk cId="0" sldId="261"/>
        </pc:sldMkLst>
        <pc:picChg chg="add mod">
          <ac:chgData name="Phillip Fernandes" userId="458c9775-3a6f-4fa2-acaf-4b5de693243b" providerId="ADAL" clId="{62A6223F-E43F-493B-8BA6-D9E6727824CD}" dt="2023-08-21T13:40:04.096" v="53" actId="1036"/>
          <ac:picMkLst>
            <pc:docMk/>
            <pc:sldMk cId="0" sldId="261"/>
            <ac:picMk id="2" creationId="{DD7ACC69-8741-0380-1293-616A9EAB7994}"/>
          </ac:picMkLst>
        </pc:picChg>
      </pc:sldChg>
      <pc:sldChg chg="del">
        <pc:chgData name="Phillip Fernandes" userId="458c9775-3a6f-4fa2-acaf-4b5de693243b" providerId="ADAL" clId="{62A6223F-E43F-493B-8BA6-D9E6727824CD}" dt="2023-08-21T13:40:08.796" v="54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3E3E-4BA5-43EF-A8C8-5A5CFD7C70BD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213F-2166-421E-BC4B-BDD6D268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7" name="Picture 6" descr="A person looking at her phone&#10;&#10;Description automatically generated">
            <a:extLst>
              <a:ext uri="{FF2B5EF4-FFF2-40B4-BE49-F238E27FC236}">
                <a16:creationId xmlns:a16="http://schemas.microsoft.com/office/drawing/2014/main" id="{06243D3F-0E76-0DC9-846E-82FF0EC05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55" y="712286"/>
            <a:ext cx="6617208" cy="5559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 descr="A person looking at her phone&#10;&#10;Description automatically generated">
            <a:extLst>
              <a:ext uri="{FF2B5EF4-FFF2-40B4-BE49-F238E27FC236}">
                <a16:creationId xmlns:a16="http://schemas.microsoft.com/office/drawing/2014/main" id="{EC464DF9-C936-BBD7-E7F4-AEA638A55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55" y="712286"/>
            <a:ext cx="6617208" cy="5559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D8CB0-D8CA-CD89-CAC6-3351C31B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16279"/>
          <a:stretch/>
        </p:blipFill>
        <p:spPr bwMode="auto">
          <a:xfrm>
            <a:off x="564599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565974-662D-08BD-C619-6F1E315EE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t="226" r="14133" b="-226"/>
          <a:stretch/>
        </p:blipFill>
        <p:spPr bwMode="auto">
          <a:xfrm>
            <a:off x="606164" y="68489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7ACC69-8741-0380-1293-616A9EAB7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226" r="36246" b="-226"/>
          <a:stretch/>
        </p:blipFill>
        <p:spPr bwMode="auto">
          <a:xfrm>
            <a:off x="626944" y="694619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Widescreen</PresentationFormat>
  <Paragraphs>180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Page 1</vt:lpstr>
      <vt:lpstr>Duplicate of Page 1</vt:lpstr>
      <vt:lpstr>Duplicate of Duplicate of Page 1</vt:lpstr>
      <vt:lpstr>Duplicate of Duplicate of Duplicate of Page 1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2023-08-21T13:40:11Z</dcterms:modified>
</cp:coreProperties>
</file>