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0CF2F-9FB8-4B2D-B48E-7DE22260ACF4}" v="7" dt="2023-08-22T12:17:06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0" d="100"/>
          <a:sy n="30" d="100"/>
        </p:scale>
        <p:origin x="44" y="6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347ADA4D-A351-4240-8366-801DF4DF8125}"/>
    <pc:docChg chg="delSld">
      <pc:chgData name="Phillip Fernandes" userId="458c9775-3a6f-4fa2-acaf-4b5de693243b" providerId="ADAL" clId="{347ADA4D-A351-4240-8366-801DF4DF8125}" dt="2023-08-22T12:18:39.401" v="0" actId="47"/>
      <pc:docMkLst>
        <pc:docMk/>
      </pc:docMkLst>
      <pc:sldChg chg="del">
        <pc:chgData name="Phillip Fernandes" userId="458c9775-3a6f-4fa2-acaf-4b5de693243b" providerId="ADAL" clId="{347ADA4D-A351-4240-8366-801DF4DF8125}" dt="2023-08-22T12:18:39.401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347ADA4D-A351-4240-8366-801DF4DF8125}" dt="2023-08-22T12:18:39.401" v="0" actId="47"/>
        <pc:sldMkLst>
          <pc:docMk/>
          <pc:sldMk cId="0" sldId="259"/>
        </pc:sldMkLst>
      </pc:sldChg>
    </pc:docChg>
  </pc:docChgLst>
  <pc:docChgLst>
    <pc:chgData name="Phillip Fernandes" userId="458c9775-3a6f-4fa2-acaf-4b5de693243b" providerId="ADAL" clId="{28B0CF2F-9FB8-4B2D-B48E-7DE22260ACF4}"/>
    <pc:docChg chg="delSld modSld">
      <pc:chgData name="Phillip Fernandes" userId="458c9775-3a6f-4fa2-acaf-4b5de693243b" providerId="ADAL" clId="{28B0CF2F-9FB8-4B2D-B48E-7DE22260ACF4}" dt="2023-08-22T12:17:08.564" v="8" actId="47"/>
      <pc:docMkLst>
        <pc:docMk/>
      </pc:docMkLst>
      <pc:sldChg chg="del">
        <pc:chgData name="Phillip Fernandes" userId="458c9775-3a6f-4fa2-acaf-4b5de693243b" providerId="ADAL" clId="{28B0CF2F-9FB8-4B2D-B48E-7DE22260ACF4}" dt="2023-08-22T12:17:08.564" v="8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28B0CF2F-9FB8-4B2D-B48E-7DE22260ACF4}" dt="2023-08-22T12:15:53.918" v="5" actId="1036"/>
        <pc:sldMkLst>
          <pc:docMk/>
          <pc:sldMk cId="0" sldId="257"/>
        </pc:sldMkLst>
        <pc:picChg chg="add mod">
          <ac:chgData name="Phillip Fernandes" userId="458c9775-3a6f-4fa2-acaf-4b5de693243b" providerId="ADAL" clId="{28B0CF2F-9FB8-4B2D-B48E-7DE22260ACF4}" dt="2023-08-22T12:15:53.918" v="5" actId="1036"/>
          <ac:picMkLst>
            <pc:docMk/>
            <pc:sldMk cId="0" sldId="257"/>
            <ac:picMk id="2" creationId="{B71D72C5-BC74-03FA-20A3-029B38C9E337}"/>
          </ac:picMkLst>
        </pc:picChg>
      </pc:sldChg>
      <pc:sldChg chg="addSp modSp">
        <pc:chgData name="Phillip Fernandes" userId="458c9775-3a6f-4fa2-acaf-4b5de693243b" providerId="ADAL" clId="{28B0CF2F-9FB8-4B2D-B48E-7DE22260ACF4}" dt="2023-08-22T12:16:41.817" v="6"/>
        <pc:sldMkLst>
          <pc:docMk/>
          <pc:sldMk cId="0" sldId="258"/>
        </pc:sldMkLst>
        <pc:picChg chg="add mod">
          <ac:chgData name="Phillip Fernandes" userId="458c9775-3a6f-4fa2-acaf-4b5de693243b" providerId="ADAL" clId="{28B0CF2F-9FB8-4B2D-B48E-7DE22260ACF4}" dt="2023-08-22T12:16:41.817" v="6"/>
          <ac:picMkLst>
            <pc:docMk/>
            <pc:sldMk cId="0" sldId="258"/>
            <ac:picMk id="2" creationId="{AE6AE800-3811-9502-FE83-9756B0BB864F}"/>
          </ac:picMkLst>
        </pc:picChg>
      </pc:sldChg>
      <pc:sldChg chg="addSp modSp">
        <pc:chgData name="Phillip Fernandes" userId="458c9775-3a6f-4fa2-acaf-4b5de693243b" providerId="ADAL" clId="{28B0CF2F-9FB8-4B2D-B48E-7DE22260ACF4}" dt="2023-08-22T12:17:06.008" v="7"/>
        <pc:sldMkLst>
          <pc:docMk/>
          <pc:sldMk cId="0" sldId="259"/>
        </pc:sldMkLst>
        <pc:picChg chg="add mod">
          <ac:chgData name="Phillip Fernandes" userId="458c9775-3a6f-4fa2-acaf-4b5de693243b" providerId="ADAL" clId="{28B0CF2F-9FB8-4B2D-B48E-7DE22260ACF4}" dt="2023-08-22T12:17:06.008" v="7"/>
          <ac:picMkLst>
            <pc:docMk/>
            <pc:sldMk cId="0" sldId="259"/>
            <ac:picMk id="2" creationId="{38EC22DC-ABB3-7F7E-BEF8-5D9EF6AAEF19}"/>
          </ac:picMkLst>
        </pc:picChg>
      </pc:sldChg>
      <pc:sldChg chg="del">
        <pc:chgData name="Phillip Fernandes" userId="458c9775-3a6f-4fa2-acaf-4b5de693243b" providerId="ADAL" clId="{28B0CF2F-9FB8-4B2D-B48E-7DE22260ACF4}" dt="2023-08-22T12:15:37.480" v="0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28B0CF2F-9FB8-4B2D-B48E-7DE22260ACF4}" dt="2023-08-22T12:15:37.480" v="0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031E4-456F-49C6-AA50-1E0D626CE63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BC7A4-12F8-40B2-A072-15FFC0D88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96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71D72C5-BC74-03FA-20A3-029B38C9E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r="16296"/>
          <a:stretch/>
        </p:blipFill>
        <p:spPr bwMode="auto">
          <a:xfrm>
            <a:off x="613896" y="686345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2023-08-22T12:18:41Z</dcterms:modified>
</cp:coreProperties>
</file>