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456FE1A2-FC6A-4C7A-BFAC-9C98D04CA760}"/>
    <pc:docChg chg="delSld">
      <pc:chgData name="Phillip Fernandes" userId="458c9775-3a6f-4fa2-acaf-4b5de693243b" providerId="ADAL" clId="{456FE1A2-FC6A-4C7A-BFAC-9C98D04CA760}" dt="2023-08-22T12:13:06.098" v="1" actId="47"/>
      <pc:docMkLst>
        <pc:docMk/>
      </pc:docMkLst>
      <pc:sldChg chg="del">
        <pc:chgData name="Phillip Fernandes" userId="458c9775-3a6f-4fa2-acaf-4b5de693243b" providerId="ADAL" clId="{456FE1A2-FC6A-4C7A-BFAC-9C98D04CA760}" dt="2023-08-22T12:12:57.43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456FE1A2-FC6A-4C7A-BFAC-9C98D04CA760}" dt="2023-08-22T12:12:57.43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456FE1A2-FC6A-4C7A-BFAC-9C98D04CA760}" dt="2023-08-22T12:13:06.098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456FE1A2-FC6A-4C7A-BFAC-9C98D04CA760}" dt="2023-08-22T12:13:06.098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E831-50FE-42AE-B4D0-28863F6D48C8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A63B-FE3B-4E28-87F7-4A8E7425C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6" name="Picture 5" descr="Cars driving on a road at night&#10;&#10;Description automatically generated">
            <a:extLst>
              <a:ext uri="{FF2B5EF4-FFF2-40B4-BE49-F238E27FC236}">
                <a16:creationId xmlns:a16="http://schemas.microsoft.com/office/drawing/2014/main" id="{22EF7D2A-19C1-85E0-A772-9D6A96C316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61" b="17589"/>
          <a:stretch/>
        </p:blipFill>
        <p:spPr>
          <a:xfrm>
            <a:off x="576470" y="661481"/>
            <a:ext cx="6722415" cy="5651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2024-02-05T11:09:32Z</dcterms:modified>
</cp:coreProperties>
</file>