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9771-2277-46E6-8DE1-F3007B5BBF51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F8F7-63C0-4CEB-8BC5-CBD194EF0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0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32985D-426C-2B8B-CD08-A830C512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24531" y="69698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2023-08-24T11:30:42Z</dcterms:modified>
</cp:coreProperties>
</file>