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6B033-97B8-431A-8A8C-7C0FB0B6792B}" v="28" dt="2023-08-21T15:12:13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0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DAE6B033-97B8-431A-8A8C-7C0FB0B6792B}"/>
    <pc:docChg chg="delSld modSld">
      <pc:chgData name="Phillip Fernandes" userId="458c9775-3a6f-4fa2-acaf-4b5de693243b" providerId="ADAL" clId="{DAE6B033-97B8-431A-8A8C-7C0FB0B6792B}" dt="2023-08-21T15:14:53.157" v="41" actId="47"/>
      <pc:docMkLst>
        <pc:docMk/>
      </pc:docMkLst>
      <pc:sldChg chg="del">
        <pc:chgData name="Phillip Fernandes" userId="458c9775-3a6f-4fa2-acaf-4b5de693243b" providerId="ADAL" clId="{DAE6B033-97B8-431A-8A8C-7C0FB0B6792B}" dt="2023-08-21T15:10:22.306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DAE6B033-97B8-431A-8A8C-7C0FB0B6792B}" dt="2023-08-21T15:10:44.986" v="4" actId="1036"/>
        <pc:sldMkLst>
          <pc:docMk/>
          <pc:sldMk cId="0" sldId="257"/>
        </pc:sldMkLst>
        <pc:picChg chg="add mod">
          <ac:chgData name="Phillip Fernandes" userId="458c9775-3a6f-4fa2-acaf-4b5de693243b" providerId="ADAL" clId="{DAE6B033-97B8-431A-8A8C-7C0FB0B6792B}" dt="2023-08-21T15:10:44.986" v="4" actId="1036"/>
          <ac:picMkLst>
            <pc:docMk/>
            <pc:sldMk cId="0" sldId="257"/>
            <ac:picMk id="2" creationId="{C037E214-48BE-7621-5071-941EC632DC1C}"/>
          </ac:picMkLst>
        </pc:picChg>
      </pc:sldChg>
      <pc:sldChg chg="addSp modSp del">
        <pc:chgData name="Phillip Fernandes" userId="458c9775-3a6f-4fa2-acaf-4b5de693243b" providerId="ADAL" clId="{DAE6B033-97B8-431A-8A8C-7C0FB0B6792B}" dt="2023-08-21T15:14:53.157" v="41" actId="47"/>
        <pc:sldMkLst>
          <pc:docMk/>
          <pc:sldMk cId="0" sldId="258"/>
        </pc:sldMkLst>
        <pc:picChg chg="add mod">
          <ac:chgData name="Phillip Fernandes" userId="458c9775-3a6f-4fa2-acaf-4b5de693243b" providerId="ADAL" clId="{DAE6B033-97B8-431A-8A8C-7C0FB0B6792B}" dt="2023-08-21T15:10:55.166" v="10" actId="1037"/>
          <ac:picMkLst>
            <pc:docMk/>
            <pc:sldMk cId="0" sldId="258"/>
            <ac:picMk id="2" creationId="{C0C349A1-52DD-EC84-BA03-7B5CC1ADC713}"/>
          </ac:picMkLst>
        </pc:picChg>
      </pc:sldChg>
      <pc:sldChg chg="addSp modSp del mod">
        <pc:chgData name="Phillip Fernandes" userId="458c9775-3a6f-4fa2-acaf-4b5de693243b" providerId="ADAL" clId="{DAE6B033-97B8-431A-8A8C-7C0FB0B6792B}" dt="2023-08-21T15:14:53.157" v="41" actId="47"/>
        <pc:sldMkLst>
          <pc:docMk/>
          <pc:sldMk cId="0" sldId="259"/>
        </pc:sldMkLst>
        <pc:picChg chg="add mod">
          <ac:chgData name="Phillip Fernandes" userId="458c9775-3a6f-4fa2-acaf-4b5de693243b" providerId="ADAL" clId="{DAE6B033-97B8-431A-8A8C-7C0FB0B6792B}" dt="2023-08-21T15:11:22.734" v="21" actId="1035"/>
          <ac:picMkLst>
            <pc:docMk/>
            <pc:sldMk cId="0" sldId="259"/>
            <ac:picMk id="5" creationId="{D924712F-DE52-A3CD-30E6-7D4529C1ED2A}"/>
          </ac:picMkLst>
        </pc:picChg>
      </pc:sldChg>
      <pc:sldChg chg="addSp modSp del">
        <pc:chgData name="Phillip Fernandes" userId="458c9775-3a6f-4fa2-acaf-4b5de693243b" providerId="ADAL" clId="{DAE6B033-97B8-431A-8A8C-7C0FB0B6792B}" dt="2023-08-21T15:14:53.157" v="41" actId="47"/>
        <pc:sldMkLst>
          <pc:docMk/>
          <pc:sldMk cId="0" sldId="260"/>
        </pc:sldMkLst>
        <pc:picChg chg="add mod">
          <ac:chgData name="Phillip Fernandes" userId="458c9775-3a6f-4fa2-acaf-4b5de693243b" providerId="ADAL" clId="{DAE6B033-97B8-431A-8A8C-7C0FB0B6792B}" dt="2023-08-21T15:11:50.570" v="29" actId="1036"/>
          <ac:picMkLst>
            <pc:docMk/>
            <pc:sldMk cId="0" sldId="260"/>
            <ac:picMk id="2" creationId="{5416587D-FC3B-3E6F-9972-6F3749C587F2}"/>
          </ac:picMkLst>
        </pc:picChg>
      </pc:sldChg>
      <pc:sldChg chg="addSp modSp del">
        <pc:chgData name="Phillip Fernandes" userId="458c9775-3a6f-4fa2-acaf-4b5de693243b" providerId="ADAL" clId="{DAE6B033-97B8-431A-8A8C-7C0FB0B6792B}" dt="2023-08-21T15:14:53.157" v="41" actId="47"/>
        <pc:sldMkLst>
          <pc:docMk/>
          <pc:sldMk cId="0" sldId="261"/>
        </pc:sldMkLst>
        <pc:picChg chg="add mod">
          <ac:chgData name="Phillip Fernandes" userId="458c9775-3a6f-4fa2-acaf-4b5de693243b" providerId="ADAL" clId="{DAE6B033-97B8-431A-8A8C-7C0FB0B6792B}" dt="2023-08-21T15:12:09.141" v="37" actId="1035"/>
          <ac:picMkLst>
            <pc:docMk/>
            <pc:sldMk cId="0" sldId="261"/>
            <ac:picMk id="2" creationId="{04789290-7CF2-6976-7959-5783EF05DA59}"/>
          </ac:picMkLst>
        </pc:picChg>
      </pc:sldChg>
      <pc:sldChg chg="addSp modSp del mod">
        <pc:chgData name="Phillip Fernandes" userId="458c9775-3a6f-4fa2-acaf-4b5de693243b" providerId="ADAL" clId="{DAE6B033-97B8-431A-8A8C-7C0FB0B6792B}" dt="2023-08-21T15:14:53.157" v="41" actId="47"/>
        <pc:sldMkLst>
          <pc:docMk/>
          <pc:sldMk cId="0" sldId="262"/>
        </pc:sldMkLst>
        <pc:picChg chg="add mod">
          <ac:chgData name="Phillip Fernandes" userId="458c9775-3a6f-4fa2-acaf-4b5de693243b" providerId="ADAL" clId="{DAE6B033-97B8-431A-8A8C-7C0FB0B6792B}" dt="2023-08-21T15:12:19.241" v="40" actId="1035"/>
          <ac:picMkLst>
            <pc:docMk/>
            <pc:sldMk cId="0" sldId="262"/>
            <ac:picMk id="2" creationId="{3C84C60F-7B86-DC4B-CA8B-5280F40592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89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037E214-48BE-7621-5071-941EC632D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47"/>
          <a:stretch/>
        </p:blipFill>
        <p:spPr bwMode="auto">
          <a:xfrm>
            <a:off x="626944" y="685612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2023-08-21T15:14:55Z</dcterms:modified>
</cp:coreProperties>
</file>