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12433-9A4A-4654-BFB2-C45C91C9FC8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D45B-031F-4993-899D-2FE729021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53CD8B9-8CB8-80C8-60B1-92F83431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20055"/>
          <a:stretch/>
        </p:blipFill>
        <p:spPr bwMode="auto">
          <a:xfrm>
            <a:off x="539468" y="70367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2024-02-02T15:57:16Z</dcterms:modified>
</cp:coreProperties>
</file>