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52FA4E8-D93C-4B46-A114-E6764162E889}" v="5" dt="2023-08-23T13:43:17.9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 snapToGrid="0" snapToObjects="1">
      <p:cViewPr varScale="1">
        <p:scale>
          <a:sx n="98" d="100"/>
          <a:sy n="98" d="100"/>
        </p:scale>
        <p:origin x="324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C8E207-275D-4D70-A0E9-985D01B6839B}" type="datetimeFigureOut">
              <a:rPr lang="en-GB" smtClean="0"/>
              <a:t>02/02/2024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EDA333-066B-42AB-8F0B-E78E1E0D08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8099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map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2c3983cc-6aab-400c-81cf-efda077df934/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map ,textbox ,textbox ,textbox ,card ,card ,card ,card ,card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Duplicate of Duplicate of Page 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1825C2-10F0-0891-E53D-9E3CE063425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17" t="-10" r="13083" b="448"/>
          <a:stretch/>
        </p:blipFill>
        <p:spPr>
          <a:xfrm>
            <a:off x="551660" y="704799"/>
            <a:ext cx="6711163" cy="561490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66</Words>
  <Application>Microsoft Office PowerPoint</Application>
  <PresentationFormat>Widescreen</PresentationFormat>
  <Paragraphs>36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Custom Design</vt:lpstr>
      <vt:lpstr>Duplicate of Duplicate of Page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Alex Rodrigues</cp:lastModifiedBy>
  <cp:revision>5</cp:revision>
  <dcterms:created xsi:type="dcterms:W3CDTF">2016-09-04T11:54:55Z</dcterms:created>
  <dcterms:modified xsi:type="dcterms:W3CDTF">2024-02-02T17:16:35Z</dcterms:modified>
</cp:coreProperties>
</file>