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5" autoAdjust="0"/>
    <p:restoredTop sz="93792" autoAdjust="0"/>
  </p:normalViewPr>
  <p:slideViewPr>
    <p:cSldViewPr snapToGrid="0" snapToObjects="1">
      <p:cViewPr varScale="1">
        <p:scale>
          <a:sx n="55" d="100"/>
          <a:sy n="55" d="100"/>
        </p:scale>
        <p:origin x="60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6F6D1-4723-487D-8130-A7BEC0643920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330F-A67E-4367-939A-FEF33FCB4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0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map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d46c9b11-e6ed-4a8f-a7c6-0a2db61e133d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f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map ,textbox ,textbox ,textbox ,card ,card ,card ,card ,card ,textbox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Duplicate of Duplicate of Duplicate of Duplicate of Page 1</a:t>
            </a:r>
          </a:p>
        </p:txBody>
      </p:sp>
      <p:pic>
        <p:nvPicPr>
          <p:cNvPr id="5" name="Picture 4" descr="A car driving on a road&#10;&#10;Description automatically generated">
            <a:extLst>
              <a:ext uri="{FF2B5EF4-FFF2-40B4-BE49-F238E27FC236}">
                <a16:creationId xmlns:a16="http://schemas.microsoft.com/office/drawing/2014/main" id="{B64F56CE-56A1-8818-4064-BA0915C26E1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3496"/>
          <a:stretch/>
        </p:blipFill>
        <p:spPr>
          <a:xfrm>
            <a:off x="594939" y="699761"/>
            <a:ext cx="6685537" cy="5654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70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Duplicate of Duplicate of Duplicate of Duplicate of 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Alex Rodrigues</cp:lastModifiedBy>
  <cp:revision>5</cp:revision>
  <dcterms:created xsi:type="dcterms:W3CDTF">2016-09-04T11:54:55Z</dcterms:created>
  <dcterms:modified xsi:type="dcterms:W3CDTF">2023-11-29T11:38:34Z</dcterms:modified>
</cp:coreProperties>
</file>