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 snapToGrid="0" snapToObjects="1">
      <p:cViewPr varScale="1">
        <p:scale>
          <a:sx n="48" d="100"/>
          <a:sy n="48" d="100"/>
        </p:scale>
        <p:origin x="60" y="30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C89C80-1642-4A8F-A0D4-69D3CB146656}" type="datetimeFigureOut">
              <a:rPr lang="en-GB" smtClean="0"/>
              <a:t>30/08/2023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F6143A-9DF7-4B31-A8C3-7088CE69C3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7267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map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2c3983cc-6aab-400c-81cf-efda077df934/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textbox ,card ,card ,card ,card ,card ,textbox ,textbox ,textbox ,map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Page 1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B009A066-A8DD-C2DC-4752-207B1042A7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92" r="16292"/>
          <a:stretch/>
        </p:blipFill>
        <p:spPr bwMode="auto">
          <a:xfrm>
            <a:off x="551949" y="714194"/>
            <a:ext cx="6726272" cy="561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</TotalTime>
  <Words>62</Words>
  <Application>Microsoft Office PowerPoint</Application>
  <PresentationFormat>Widescreen</PresentationFormat>
  <Paragraphs>36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Custom Design</vt:lpstr>
      <vt:lpstr>Page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Alice Shelton-Agar</cp:lastModifiedBy>
  <cp:revision>5</cp:revision>
  <dcterms:created xsi:type="dcterms:W3CDTF">2016-09-04T11:54:55Z</dcterms:created>
  <dcterms:modified xsi:type="dcterms:W3CDTF">2023-08-30T15:43:43Z</dcterms:modified>
</cp:coreProperties>
</file>