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E21B69-C7DB-4BA7-8629-A600FFDBFBF9}" v="4" dt="2023-08-23T16:38:22.5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29C6D-2C8B-4663-B909-68A3409392E2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A0F59-04CF-42E1-9E7E-0043DFFBE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020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Page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8A5F17-B0AF-FE12-6E23-C412CCB315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9" r="16629"/>
          <a:stretch/>
        </p:blipFill>
        <p:spPr>
          <a:xfrm>
            <a:off x="551660" y="695071"/>
            <a:ext cx="6711163" cy="56149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5</cp:revision>
  <dcterms:created xsi:type="dcterms:W3CDTF">2016-09-04T11:54:55Z</dcterms:created>
  <dcterms:modified xsi:type="dcterms:W3CDTF">2024-02-02T16:04:02Z</dcterms:modified>
</cp:coreProperties>
</file>