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0CF2F-9FB8-4B2D-B48E-7DE22260ACF4}" v="7" dt="2023-08-22T12:17:06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8B0CF2F-9FB8-4B2D-B48E-7DE22260ACF4}"/>
    <pc:docChg chg="delSld modSld">
      <pc:chgData name="Phillip Fernandes" userId="458c9775-3a6f-4fa2-acaf-4b5de693243b" providerId="ADAL" clId="{28B0CF2F-9FB8-4B2D-B48E-7DE22260ACF4}" dt="2023-08-22T12:19:23.476" v="9" actId="47"/>
      <pc:docMkLst>
        <pc:docMk/>
      </pc:docMkLst>
      <pc:sldChg chg="del">
        <pc:chgData name="Phillip Fernandes" userId="458c9775-3a6f-4fa2-acaf-4b5de693243b" providerId="ADAL" clId="{28B0CF2F-9FB8-4B2D-B48E-7DE22260ACF4}" dt="2023-08-22T12:17:08.564" v="8" actId="47"/>
        <pc:sldMkLst>
          <pc:docMk/>
          <pc:sldMk cId="7630729" sldId="256"/>
        </pc:sldMkLst>
      </pc:sldChg>
      <pc:sldChg chg="addSp modSp del">
        <pc:chgData name="Phillip Fernandes" userId="458c9775-3a6f-4fa2-acaf-4b5de693243b" providerId="ADAL" clId="{28B0CF2F-9FB8-4B2D-B48E-7DE22260ACF4}" dt="2023-08-22T12:19:23.476" v="9" actId="47"/>
        <pc:sldMkLst>
          <pc:docMk/>
          <pc:sldMk cId="0" sldId="257"/>
        </pc:sldMkLst>
        <pc:picChg chg="add mod">
          <ac:chgData name="Phillip Fernandes" userId="458c9775-3a6f-4fa2-acaf-4b5de693243b" providerId="ADAL" clId="{28B0CF2F-9FB8-4B2D-B48E-7DE22260ACF4}" dt="2023-08-22T12:15:53.918" v="5" actId="1036"/>
          <ac:picMkLst>
            <pc:docMk/>
            <pc:sldMk cId="0" sldId="257"/>
            <ac:picMk id="2" creationId="{B71D72C5-BC74-03FA-20A3-029B38C9E337}"/>
          </ac:picMkLst>
        </pc:picChg>
      </pc:sldChg>
      <pc:sldChg chg="addSp modSp del">
        <pc:chgData name="Phillip Fernandes" userId="458c9775-3a6f-4fa2-acaf-4b5de693243b" providerId="ADAL" clId="{28B0CF2F-9FB8-4B2D-B48E-7DE22260ACF4}" dt="2023-08-22T12:19:23.476" v="9" actId="47"/>
        <pc:sldMkLst>
          <pc:docMk/>
          <pc:sldMk cId="0" sldId="258"/>
        </pc:sldMkLst>
        <pc:picChg chg="add mod">
          <ac:chgData name="Phillip Fernandes" userId="458c9775-3a6f-4fa2-acaf-4b5de693243b" providerId="ADAL" clId="{28B0CF2F-9FB8-4B2D-B48E-7DE22260ACF4}" dt="2023-08-22T12:16:41.817" v="6"/>
          <ac:picMkLst>
            <pc:docMk/>
            <pc:sldMk cId="0" sldId="258"/>
            <ac:picMk id="2" creationId="{AE6AE800-3811-9502-FE83-9756B0BB864F}"/>
          </ac:picMkLst>
        </pc:picChg>
      </pc:sldChg>
      <pc:sldChg chg="addSp modSp">
        <pc:chgData name="Phillip Fernandes" userId="458c9775-3a6f-4fa2-acaf-4b5de693243b" providerId="ADAL" clId="{28B0CF2F-9FB8-4B2D-B48E-7DE22260ACF4}" dt="2023-08-22T12:17:06.008" v="7"/>
        <pc:sldMkLst>
          <pc:docMk/>
          <pc:sldMk cId="0" sldId="259"/>
        </pc:sldMkLst>
        <pc:picChg chg="add mod">
          <ac:chgData name="Phillip Fernandes" userId="458c9775-3a6f-4fa2-acaf-4b5de693243b" providerId="ADAL" clId="{28B0CF2F-9FB8-4B2D-B48E-7DE22260ACF4}" dt="2023-08-22T12:17:06.008" v="7"/>
          <ac:picMkLst>
            <pc:docMk/>
            <pc:sldMk cId="0" sldId="259"/>
            <ac:picMk id="2" creationId="{38EC22DC-ABB3-7F7E-BEF8-5D9EF6AAEF19}"/>
          </ac:picMkLst>
        </pc:picChg>
      </pc:sldChg>
      <pc:sldChg chg="del">
        <pc:chgData name="Phillip Fernandes" userId="458c9775-3a6f-4fa2-acaf-4b5de693243b" providerId="ADAL" clId="{28B0CF2F-9FB8-4B2D-B48E-7DE22260ACF4}" dt="2023-08-22T12:15:37.480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28B0CF2F-9FB8-4B2D-B48E-7DE22260ACF4}" dt="2023-08-22T12:15:37.480" v="0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31E4-456F-49C6-AA50-1E0D626CE63F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BC7A4-12F8-40B2-A072-15FFC0D88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6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6" name="Picture 5" descr="A road with lights and a sign&#10;&#10;Description automatically generated with medium confidence">
            <a:extLst>
              <a:ext uri="{FF2B5EF4-FFF2-40B4-BE49-F238E27FC236}">
                <a16:creationId xmlns:a16="http://schemas.microsoft.com/office/drawing/2014/main" id="{A122139C-DEB8-35FC-F5F6-A7215A090B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85" r="24994" b="17873"/>
          <a:stretch/>
        </p:blipFill>
        <p:spPr>
          <a:xfrm>
            <a:off x="583659" y="690664"/>
            <a:ext cx="6760723" cy="56323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2024-02-05T10:58:43Z</dcterms:modified>
</cp:coreProperties>
</file>