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2CED0-C82C-4544-805C-4A7A8870FAA7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340F-ECD9-40B4-A6F0-0D22BE247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0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C784674-25FB-58F6-7010-225BF6CC2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5" t="24" r="18317" b="-24"/>
          <a:stretch/>
        </p:blipFill>
        <p:spPr bwMode="auto">
          <a:xfrm>
            <a:off x="624528" y="723131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2023-08-24T14:15:45Z</dcterms:modified>
</cp:coreProperties>
</file>