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0A06B-2C72-43E0-8B3E-89EB5C04B80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132A6-7E99-4A36-AF7B-C7772813D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4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92714C-CE65-2430-F19C-7D5EFA766C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69" r="43601" b="11539"/>
          <a:stretch/>
        </p:blipFill>
        <p:spPr>
          <a:xfrm>
            <a:off x="632566" y="694130"/>
            <a:ext cx="6672001" cy="56937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2023-08-29T11:32:32Z</dcterms:modified>
</cp:coreProperties>
</file>