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7C0270DF-6231-46B8-8443-DED40F0E0EEF}"/>
    <pc:docChg chg="delSld">
      <pc:chgData name="Phillip Fernandes" userId="458c9775-3a6f-4fa2-acaf-4b5de693243b" providerId="ADAL" clId="{7C0270DF-6231-46B8-8443-DED40F0E0EEF}" dt="2023-08-21T11:02:05.264" v="4" actId="47"/>
      <pc:docMkLst>
        <pc:docMk/>
      </pc:docMkLst>
      <pc:sldChg chg="del">
        <pc:chgData name="Phillip Fernandes" userId="458c9775-3a6f-4fa2-acaf-4b5de693243b" providerId="ADAL" clId="{7C0270DF-6231-46B8-8443-DED40F0E0EEF}" dt="2023-08-21T11:02:01.958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7C0270DF-6231-46B8-8443-DED40F0E0EEF}" dt="2023-08-21T11:02:02.564" v="1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7C0270DF-6231-46B8-8443-DED40F0E0EEF}" dt="2023-08-21T11:02:03.478" v="2" actId="47"/>
        <pc:sldMkLst>
          <pc:docMk/>
          <pc:sldMk cId="0" sldId="260"/>
        </pc:sldMkLst>
      </pc:sldChg>
      <pc:sldChg chg="del">
        <pc:chgData name="Phillip Fernandes" userId="458c9775-3a6f-4fa2-acaf-4b5de693243b" providerId="ADAL" clId="{7C0270DF-6231-46B8-8443-DED40F0E0EEF}" dt="2023-08-21T11:02:04.436" v="3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7C0270DF-6231-46B8-8443-DED40F0E0EEF}" dt="2023-08-21T11:02:05.264" v="4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94B1-308B-4626-92C5-0BBC7BB144C8}" type="datetimeFigureOut">
              <a:rPr lang="en-GB" smtClean="0"/>
              <a:t>21/08/2023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5824F-EABF-4460-AFD6-0DA3C19D46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76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D43D5F7-43E3-E7FE-CB71-9DA4A4868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5" r="16015"/>
          <a:stretch/>
        </p:blipFill>
        <p:spPr bwMode="auto">
          <a:xfrm>
            <a:off x="622569" y="707742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Phillip Fernandes</cp:lastModifiedBy>
  <cp:revision>5</cp:revision>
  <dcterms:created xsi:type="dcterms:W3CDTF">2016-09-04T11:54:55Z</dcterms:created>
  <dcterms:modified xsi:type="dcterms:W3CDTF">2023-08-21T11:02:07Z</dcterms:modified>
</cp:coreProperties>
</file>