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30" d="100"/>
          <a:sy n="30" d="100"/>
        </p:scale>
        <p:origin x="44" y="6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25EDC12F-A38F-42A0-876A-9F31716172E6}"/>
    <pc:docChg chg="delSld">
      <pc:chgData name="Phillip Fernandes" userId="458c9775-3a6f-4fa2-acaf-4b5de693243b" providerId="ADAL" clId="{25EDC12F-A38F-42A0-876A-9F31716172E6}" dt="2023-08-22T12:23:42.441" v="0" actId="47"/>
      <pc:docMkLst>
        <pc:docMk/>
      </pc:docMkLst>
      <pc:sldChg chg="del">
        <pc:chgData name="Phillip Fernandes" userId="458c9775-3a6f-4fa2-acaf-4b5de693243b" providerId="ADAL" clId="{25EDC12F-A38F-42A0-876A-9F31716172E6}" dt="2023-08-22T12:23:42.441" v="0" actId="47"/>
        <pc:sldMkLst>
          <pc:docMk/>
          <pc:sldMk cId="0" sldId="258"/>
        </pc:sldMkLst>
      </pc:sldChg>
      <pc:sldChg chg="del">
        <pc:chgData name="Phillip Fernandes" userId="458c9775-3a6f-4fa2-acaf-4b5de693243b" providerId="ADAL" clId="{25EDC12F-A38F-42A0-876A-9F31716172E6}" dt="2023-08-22T12:23:42.441" v="0" actId="47"/>
        <pc:sldMkLst>
          <pc:docMk/>
          <pc:sldMk cId="0" sldId="259"/>
        </pc:sldMkLst>
      </pc:sldChg>
      <pc:sldChg chg="del">
        <pc:chgData name="Phillip Fernandes" userId="458c9775-3a6f-4fa2-acaf-4b5de693243b" providerId="ADAL" clId="{25EDC12F-A38F-42A0-876A-9F31716172E6}" dt="2023-08-22T12:23:42.441" v="0" actId="47"/>
        <pc:sldMkLst>
          <pc:docMk/>
          <pc:sldMk cId="0" sldId="260"/>
        </pc:sldMkLst>
      </pc:sldChg>
      <pc:sldChg chg="del">
        <pc:chgData name="Phillip Fernandes" userId="458c9775-3a6f-4fa2-acaf-4b5de693243b" providerId="ADAL" clId="{25EDC12F-A38F-42A0-876A-9F31716172E6}" dt="2023-08-22T12:23:42.441" v="0" actId="47"/>
        <pc:sldMkLst>
          <pc:docMk/>
          <pc:sldMk cId="0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B5DE0-4D68-48DD-806D-180A1C8FCDFB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8D367-0EEB-42A5-AB1D-24DF51381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68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CBE483D-FC81-010A-B0D1-3EC1D2D85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4" r="18644"/>
          <a:stretch/>
        </p:blipFill>
        <p:spPr bwMode="auto">
          <a:xfrm>
            <a:off x="592631" y="707610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Phillip Fernandes</cp:lastModifiedBy>
  <cp:revision>5</cp:revision>
  <dcterms:created xsi:type="dcterms:W3CDTF">2016-09-04T11:54:55Z</dcterms:created>
  <dcterms:modified xsi:type="dcterms:W3CDTF">2023-08-22T12:23:45Z</dcterms:modified>
</cp:coreProperties>
</file>