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0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A702C9D2-2A13-4381-95C4-D0F8E82CC875}"/>
    <pc:docChg chg="delSld">
      <pc:chgData name="Phillip Fernandes" userId="458c9775-3a6f-4fa2-acaf-4b5de693243b" providerId="ADAL" clId="{A702C9D2-2A13-4381-95C4-D0F8E82CC875}" dt="2023-08-21T15:47:42.551" v="1" actId="47"/>
      <pc:docMkLst>
        <pc:docMk/>
      </pc:docMkLst>
      <pc:sldChg chg="del">
        <pc:chgData name="Phillip Fernandes" userId="458c9775-3a6f-4fa2-acaf-4b5de693243b" providerId="ADAL" clId="{A702C9D2-2A13-4381-95C4-D0F8E82CC875}" dt="2023-08-21T15:47:39.319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A702C9D2-2A13-4381-95C4-D0F8E82CC875}" dt="2023-08-21T15:47:39.319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A702C9D2-2A13-4381-95C4-D0F8E82CC875}" dt="2023-08-21T15:47:42.551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A702C9D2-2A13-4381-95C4-D0F8E82CC875}" dt="2023-08-21T15:47:42.551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A702C9D2-2A13-4381-95C4-D0F8E82CC875}" dt="2023-08-21T15:47:42.551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91144-50E0-46EB-ACE2-093D7EE68D97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C9F16-94F3-4818-A872-3C0559E7C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6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8BE348-8946-A42C-239F-9712A1040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10101"/>
          <a:stretch/>
        </p:blipFill>
        <p:spPr bwMode="auto">
          <a:xfrm>
            <a:off x="543820" y="68489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2023-08-21T15:47:47Z</dcterms:modified>
</cp:coreProperties>
</file>