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D0E671A7-8CB7-423D-A8CD-719FA99969C0}"/>
    <pc:docChg chg="delSld">
      <pc:chgData name="Phillip Fernandes" userId="458c9775-3a6f-4fa2-acaf-4b5de693243b" providerId="ADAL" clId="{D0E671A7-8CB7-423D-A8CD-719FA99969C0}" dt="2023-08-21T15:48:33.736" v="1" actId="47"/>
      <pc:docMkLst>
        <pc:docMk/>
      </pc:docMkLst>
      <pc:sldChg chg="del">
        <pc:chgData name="Phillip Fernandes" userId="458c9775-3a6f-4fa2-acaf-4b5de693243b" providerId="ADAL" clId="{D0E671A7-8CB7-423D-A8CD-719FA99969C0}" dt="2023-08-21T15:48:31.70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D0E671A7-8CB7-423D-A8CD-719FA99969C0}" dt="2023-08-21T15:48:31.708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D0E671A7-8CB7-423D-A8CD-719FA99969C0}" dt="2023-08-21T15:48:31.708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D0E671A7-8CB7-423D-A8CD-719FA99969C0}" dt="2023-08-21T15:48:31.708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D0E671A7-8CB7-423D-A8CD-719FA99969C0}" dt="2023-08-21T15:48:33.736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1144-50E0-46EB-ACE2-093D7EE68D97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9F16-94F3-4818-A872-3C0559E7C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99E475-8F40-9AB1-84DF-EBCA85D5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r="10039"/>
          <a:stretch/>
        </p:blipFill>
        <p:spPr bwMode="auto">
          <a:xfrm>
            <a:off x="606163" y="715397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2023-08-21T15:48:34Z</dcterms:modified>
</cp:coreProperties>
</file>