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lip Fernandes" userId="458c9775-3a6f-4fa2-acaf-4b5de693243b" providerId="ADAL" clId="{9BB323F1-6457-4678-A1B0-787028E778BB}"/>
    <pc:docChg chg="delSld">
      <pc:chgData name="Phillip Fernandes" userId="458c9775-3a6f-4fa2-acaf-4b5de693243b" providerId="ADAL" clId="{9BB323F1-6457-4678-A1B0-787028E778BB}" dt="2023-08-21T15:48:16.214" v="1" actId="47"/>
      <pc:docMkLst>
        <pc:docMk/>
      </pc:docMkLst>
      <pc:sldChg chg="del">
        <pc:chgData name="Phillip Fernandes" userId="458c9775-3a6f-4fa2-acaf-4b5de693243b" providerId="ADAL" clId="{9BB323F1-6457-4678-A1B0-787028E778BB}" dt="2023-08-21T15:48:04.844" v="0" actId="47"/>
        <pc:sldMkLst>
          <pc:docMk/>
          <pc:sldMk cId="0" sldId="257"/>
        </pc:sldMkLst>
      </pc:sldChg>
      <pc:sldChg chg="del">
        <pc:chgData name="Phillip Fernandes" userId="458c9775-3a6f-4fa2-acaf-4b5de693243b" providerId="ADAL" clId="{9BB323F1-6457-4678-A1B0-787028E778BB}" dt="2023-08-21T15:48:04.844" v="0" actId="47"/>
        <pc:sldMkLst>
          <pc:docMk/>
          <pc:sldMk cId="0" sldId="258"/>
        </pc:sldMkLst>
      </pc:sldChg>
      <pc:sldChg chg="del">
        <pc:chgData name="Phillip Fernandes" userId="458c9775-3a6f-4fa2-acaf-4b5de693243b" providerId="ADAL" clId="{9BB323F1-6457-4678-A1B0-787028E778BB}" dt="2023-08-21T15:48:04.844" v="0" actId="47"/>
        <pc:sldMkLst>
          <pc:docMk/>
          <pc:sldMk cId="0" sldId="259"/>
        </pc:sldMkLst>
      </pc:sldChg>
      <pc:sldChg chg="del">
        <pc:chgData name="Phillip Fernandes" userId="458c9775-3a6f-4fa2-acaf-4b5de693243b" providerId="ADAL" clId="{9BB323F1-6457-4678-A1B0-787028E778BB}" dt="2023-08-21T15:48:16.214" v="1" actId="47"/>
        <pc:sldMkLst>
          <pc:docMk/>
          <pc:sldMk cId="0" sldId="261"/>
        </pc:sldMkLst>
      </pc:sldChg>
      <pc:sldChg chg="del">
        <pc:chgData name="Phillip Fernandes" userId="458c9775-3a6f-4fa2-acaf-4b5de693243b" providerId="ADAL" clId="{9BB323F1-6457-4678-A1B0-787028E778BB}" dt="2023-08-21T15:48:16.214" v="1" actId="47"/>
        <pc:sldMkLst>
          <pc:docMk/>
          <pc:sldMk cId="0" sldId="2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91144-50E0-46EB-ACE2-093D7EE68D97}" type="datetimeFigureOut">
              <a:rPr lang="en-GB" smtClean="0"/>
              <a:t>05/02/2024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C9F16-94F3-4818-A872-3C0559E7C7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26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Duplicate of Page 1</a:t>
            </a:r>
          </a:p>
        </p:txBody>
      </p:sp>
      <p:pic>
        <p:nvPicPr>
          <p:cNvPr id="6" name="Picture 5" descr="Cars driving on a road&#10;&#10;Description automatically generated">
            <a:extLst>
              <a:ext uri="{FF2B5EF4-FFF2-40B4-BE49-F238E27FC236}">
                <a16:creationId xmlns:a16="http://schemas.microsoft.com/office/drawing/2014/main" id="{AE3A4785-62C4-8F49-ECBD-E47DACCF2A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3291" r="11517" b="16877"/>
          <a:stretch/>
        </p:blipFill>
        <p:spPr>
          <a:xfrm>
            <a:off x="566530" y="700646"/>
            <a:ext cx="6729215" cy="57001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68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6</cp:revision>
  <dcterms:created xsi:type="dcterms:W3CDTF">2016-09-04T11:54:55Z</dcterms:created>
  <dcterms:modified xsi:type="dcterms:W3CDTF">2024-02-05T11:13:00Z</dcterms:modified>
</cp:coreProperties>
</file>