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08C8F-1B6A-446C-944B-31A68DDE7CCF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5E9F-CD7A-4EB9-AB43-64FEA123C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7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DEBD25-7DA5-A62A-8056-10EF2A3A0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116" r="26618" b="-116"/>
          <a:stretch/>
        </p:blipFill>
        <p:spPr bwMode="auto">
          <a:xfrm>
            <a:off x="592631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2023-08-25T15:15:24Z</dcterms:modified>
</cp:coreProperties>
</file>